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83" r:id="rId3"/>
  </p:sldMasterIdLst>
  <p:notesMasterIdLst>
    <p:notesMasterId r:id="rId20"/>
  </p:notesMasterIdLst>
  <p:sldIdLst>
    <p:sldId id="425" r:id="rId4"/>
    <p:sldId id="426" r:id="rId5"/>
    <p:sldId id="427" r:id="rId6"/>
    <p:sldId id="261" r:id="rId7"/>
    <p:sldId id="429" r:id="rId8"/>
    <p:sldId id="440" r:id="rId9"/>
    <p:sldId id="432" r:id="rId10"/>
    <p:sldId id="435" r:id="rId11"/>
    <p:sldId id="431" r:id="rId12"/>
    <p:sldId id="433" r:id="rId13"/>
    <p:sldId id="434" r:id="rId14"/>
    <p:sldId id="430" r:id="rId15"/>
    <p:sldId id="439" r:id="rId16"/>
    <p:sldId id="436" r:id="rId17"/>
    <p:sldId id="438" r:id="rId18"/>
    <p:sldId id="43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6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0A490-352C-4C35-BF6E-D67215000828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5F220-DC73-4EBC-9271-4DAC1DB99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8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DAFB-B37E-4E5A-9112-729947335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326B6-011B-4C4B-92E6-7A4A8901A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1CC3D-9A45-4E24-ABF0-AC79FA6B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33197-9124-4ACC-88B4-057E47CF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3589E-CCBD-472B-8337-9C0C7E94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04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8A05-E1BF-4C90-93D1-2651F971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B66CF-C9DB-4DB6-BDD4-9A5E63143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051C4-B6EA-40FB-8BA4-1F2E499E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649C6-9015-4FAD-804F-E9026E6A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B2732-6E3C-4AD3-85EF-A2C37B68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2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03BC85-45F3-4291-A9B9-80BAEAEDE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4B2CA-5508-4377-812C-28F856BB2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3F78F-B032-4413-8795-E27DA898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98FDF-BEC5-4C4D-B224-7E30307D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4EFC3-B083-4903-9504-1D4E1F02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02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F44716-E79E-456F-879F-CE0464F18D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243746" tIns="121873" rIns="243746" bIns="121873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30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1386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26054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30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704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B93A692-6FE4-459D-971B-4D96665735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149D9E-74F2-422A-9403-DE25D7880EE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5A09A4-9D5C-43E2-B67D-0F7F764E33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3E81662-E3DD-4893-A0D0-8BE33B2D3F5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69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DA1A32-608F-4870-B9EC-CDE9C3F551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802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5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4AD1-1603-4A3B-84B2-C21E00A0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4549-82BB-450D-9AB7-546FB2475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AFB8-4283-45B6-9ACF-F1DF4A5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1A23-679B-4D1B-BAD5-A1A283DF8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4AB0-DC6B-4A93-994F-1AEC63AA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21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949C55-7049-48E6-BF47-20C885196F95}"/>
              </a:ext>
            </a:extLst>
          </p:cNvPr>
          <p:cNvSpPr/>
          <p:nvPr userDrawn="1"/>
        </p:nvSpPr>
        <p:spPr>
          <a:xfrm>
            <a:off x="0" y="5724052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6E9378-3AE8-4175-BFF9-D4A80A07DBEA}"/>
              </a:ext>
            </a:extLst>
          </p:cNvPr>
          <p:cNvGrpSpPr/>
          <p:nvPr userDrawn="1"/>
        </p:nvGrpSpPr>
        <p:grpSpPr>
          <a:xfrm>
            <a:off x="738218" y="2580613"/>
            <a:ext cx="6123410" cy="3364399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10F74B-EC52-4773-BC59-A95B4A2C6E3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FF96CEC-5ECE-4416-AB10-FE34AE7BAF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755C6F-D202-4C89-B564-B246B06F1F6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2E5B49-F2D4-4500-B669-8FBE9BB583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77D40F1-5CB3-48EE-924E-6E3223E1022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FA37A4-144E-4F6B-A5A4-A8C4BBDC697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A89A6E2-E8EB-4AD0-85F6-B0A17B2422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8314224-AFA8-48BD-BEE7-13ED7B48495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6139F3-8852-433B-9901-75B62370125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EFA1CC8-0444-4599-AC49-BA67BBF07DD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8C533-0E1A-45D1-A3AF-081C6C4A09E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295247-3F7C-4048-9891-FA9EC6DCF74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BB75F30-01AA-4ED9-8798-66B87A667AAA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560919" y="2771971"/>
            <a:ext cx="4535081" cy="27235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616A90-E1DE-47A7-83AE-E8FD3279FF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61259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430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2A6FBE-80C8-41A9-8F01-025A02D5F9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3805" y="1987826"/>
            <a:ext cx="3312000" cy="4870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20DE8C-528D-4E98-90AA-3FF5AB518367}"/>
              </a:ext>
            </a:extLst>
          </p:cNvPr>
          <p:cNvSpPr/>
          <p:nvPr userDrawn="1"/>
        </p:nvSpPr>
        <p:spPr>
          <a:xfrm>
            <a:off x="8133805" y="0"/>
            <a:ext cx="3312000" cy="1860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FD44402-6FEA-44E2-B1F9-3D7C76696CC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650651" y="0"/>
            <a:ext cx="3312000" cy="4870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56DB5-8E07-4BC7-AB2A-BC8D03EDE6CB}"/>
              </a:ext>
            </a:extLst>
          </p:cNvPr>
          <p:cNvSpPr/>
          <p:nvPr userDrawn="1"/>
        </p:nvSpPr>
        <p:spPr>
          <a:xfrm>
            <a:off x="4650651" y="4997807"/>
            <a:ext cx="3312000" cy="1860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608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5B078-9C2E-4F0F-A743-1BD2E374A3F2}"/>
              </a:ext>
            </a:extLst>
          </p:cNvPr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46031F5-1B63-4620-8505-DE5C4A40B24C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C27CB74-33CD-4A23-B325-C122DA66528C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8D7BEA8-16EF-49F6-A423-7760EDAB82F5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1">
              <a:extLst>
                <a:ext uri="{FF2B5EF4-FFF2-40B4-BE49-F238E27FC236}">
                  <a16:creationId xmlns:a16="http://schemas.microsoft.com/office/drawing/2014/main" id="{ADA26798-7DB1-4A1B-8875-4A1F787E724F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7" name="Oval 4">
                <a:extLst>
                  <a:ext uri="{FF2B5EF4-FFF2-40B4-BE49-F238E27FC236}">
                    <a16:creationId xmlns:a16="http://schemas.microsoft.com/office/drawing/2014/main" id="{3F0E6646-AD22-4810-B8E0-6B3AA6FA86A2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4E7817A-50E1-44BF-B5F3-B2BEF3E94706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D8E3FD2-2332-4C3D-A627-541B7AFCAC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439E42-0E0F-4CED-B659-F8D68A350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31558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010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0C2BD9-6214-4567-96BE-E813DFC881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1340647 w 8412345"/>
              <a:gd name="connsiteY8" fmla="*/ 3752847 h 4067177"/>
              <a:gd name="connsiteX9" fmla="*/ 2028961 w 8412345"/>
              <a:gd name="connsiteY9" fmla="*/ 3752847 h 4067177"/>
              <a:gd name="connsiteX10" fmla="*/ 2028961 w 8412345"/>
              <a:gd name="connsiteY10" fmla="*/ 3524256 h 4067177"/>
              <a:gd name="connsiteX11" fmla="*/ 1258986 w 8412345"/>
              <a:gd name="connsiteY11" fmla="*/ 3524256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2028961 w 8412345"/>
              <a:gd name="connsiteY10" fmla="*/ 3752847 h 4067177"/>
              <a:gd name="connsiteX11" fmla="*/ 1258986 w 8412345"/>
              <a:gd name="connsiteY11" fmla="*/ 3524256 h 4067177"/>
              <a:gd name="connsiteX12" fmla="*/ 0 w 8412345"/>
              <a:gd name="connsiteY12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1258986 w 8412345"/>
              <a:gd name="connsiteY10" fmla="*/ 3524256 h 4067177"/>
              <a:gd name="connsiteX11" fmla="*/ 0 w 8412345"/>
              <a:gd name="connsiteY11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258986 w 8412345"/>
              <a:gd name="connsiteY9" fmla="*/ 3524256 h 4067177"/>
              <a:gd name="connsiteX10" fmla="*/ 0 w 8412345"/>
              <a:gd name="connsiteY10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0 w 8412345"/>
              <a:gd name="connsiteY9" fmla="*/ 0 h 4067177"/>
              <a:gd name="connsiteX0" fmla="*/ 8412344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0 w 8412345"/>
              <a:gd name="connsiteY8" fmla="*/ 0 h 4067177"/>
              <a:gd name="connsiteX0" fmla="*/ 8412344 w 8412345"/>
              <a:gd name="connsiteY0" fmla="*/ 3524256 h 4067177"/>
              <a:gd name="connsiteX1" fmla="*/ 8412344 w 8412345"/>
              <a:gd name="connsiteY1" fmla="*/ 3752847 h 4067177"/>
              <a:gd name="connsiteX2" fmla="*/ 8412344 w 8412345"/>
              <a:gd name="connsiteY2" fmla="*/ 3524256 h 4067177"/>
              <a:gd name="connsiteX3" fmla="*/ 0 w 8412345"/>
              <a:gd name="connsiteY3" fmla="*/ 0 h 4067177"/>
              <a:gd name="connsiteX4" fmla="*/ 8412345 w 8412345"/>
              <a:gd name="connsiteY4" fmla="*/ 0 h 4067177"/>
              <a:gd name="connsiteX5" fmla="*/ 8412345 w 8412345"/>
              <a:gd name="connsiteY5" fmla="*/ 4067177 h 4067177"/>
              <a:gd name="connsiteX6" fmla="*/ 1452936 w 8412345"/>
              <a:gd name="connsiteY6" fmla="*/ 4067177 h 4067177"/>
              <a:gd name="connsiteX7" fmla="*/ 0 w 8412345"/>
              <a:gd name="connsiteY7" fmla="*/ 0 h 4067177"/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0 w 8412345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" name="Picture Placeholder 33">
            <a:extLst>
              <a:ext uri="{FF2B5EF4-FFF2-40B4-BE49-F238E27FC236}">
                <a16:creationId xmlns:a16="http://schemas.microsoft.com/office/drawing/2014/main" id="{98249CAB-AC39-4CCE-919B-8382181E4B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220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088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D0E4AAB-0F04-4DBA-B80B-E677726620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80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8638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98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58E12-8C02-42E0-A961-54D24AAE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7A5D9-D532-4C89-833B-D75BA7562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CBAD3-2E40-4D59-AF5A-99E8C709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FB57C-CE42-4FE6-BAE0-3D283E22B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735AF-DBBE-44DF-8739-406BA761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22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976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629860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3643369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3003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02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205278"/>
            <a:ext cx="85449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0055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20527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93551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121466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541536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73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DF63-D5D6-471E-89C8-89DF1552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D5E4C-B99F-41F7-9350-12CB7A3F0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D4AB8-9204-406A-A006-0B511CE86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C1E5F-95E9-422F-A2B0-C43577AB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AD84D-00DC-4C5F-96FB-10594D9F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A8D2-3436-4510-9365-56D339F3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38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494474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9269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668908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899" y="1452781"/>
            <a:ext cx="1824203" cy="1976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01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43606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5840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68075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6561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577847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9008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802316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334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43409" y="382057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63699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43409" y="3550409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23120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0202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06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3570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132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24235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08587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6091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122786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419708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87400" y="1220755"/>
            <a:ext cx="4156472" cy="5280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516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2669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79776" y="3499611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8397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9403" y="4389107"/>
            <a:ext cx="2208245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23659" y="4503589"/>
            <a:ext cx="3072341" cy="180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9978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592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2011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92011" y="40812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3200" y="4081728"/>
            <a:ext cx="5472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47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D763-D7ED-4E17-8B37-FD28EBE1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6EAA-548A-4840-8BBC-748C9C1F4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5EEAD-E519-4341-B5F1-18BB4442B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DEC1D-5A87-42D4-BFC6-1FD58D242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CBBD3-9FD0-4660-8CBA-C9BC4F701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E92E3-EC85-4BAC-8A22-203F399B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1F99EC-1B48-42D1-8C79-108549DD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14EBC-B314-4D63-B31D-4136C4B2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670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2701" y="1577413"/>
            <a:ext cx="12204700" cy="5280587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036558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220755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1237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8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2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0333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75349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02351" y="3109253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0904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0657227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5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079D-22B0-4CB6-AD22-E52061E6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FBA66-120A-4437-9771-D0318B93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5056B-B5F4-43EF-8F69-D949B061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91A41-EA28-47E5-B873-D8CEE1B1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7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E7CF9-AC9A-4BB8-ADAC-357F1ABE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58D7A-DB80-47CF-967D-0894E8ABB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8B93-807A-42C9-9683-67E4BD18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0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0C58-F0F1-46DC-A286-10D0F2E8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9D8E9-5721-4657-8702-72DCD79EB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E9EED-BA89-403E-AD5A-DD16E193C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FD506-4A9B-4470-81C3-00F55CA8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822B1-171F-4B6E-BD11-EE466507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30F23-73F6-496A-9D98-5798CCDA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0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F70B-333E-4ADA-9203-C86BCC69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E3B52-2DA3-4C38-BAFC-171030C82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BE255-3690-440E-9B0E-1ED6B253C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73E8E-8383-4655-9538-0E07B4C96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3AB94-0CE4-405F-9A94-47809C390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3DF9-7EA0-4C7C-BBB3-C5B250954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3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585107-1144-4D04-BAF0-8EBF3C74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6CE0C-3F1D-4D46-9638-C6B95E9CB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60FBB-2FF4-45C8-8F06-AF0413C71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3A0E3-7AE6-46CC-937A-5E762E88730C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76702-025D-40C2-97AE-B838390BA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6A91A-8B9F-42AF-9D98-2782031B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8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77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70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7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7A9B353-13CD-419D-BF43-502290A983D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r="6399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7E0A47-3DF4-47AE-9EEA-88E48B9296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6788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421E80-283D-43F9-9CF5-4F7E6E733F06}"/>
              </a:ext>
            </a:extLst>
          </p:cNvPr>
          <p:cNvGrpSpPr/>
          <p:nvPr/>
        </p:nvGrpSpPr>
        <p:grpSpPr>
          <a:xfrm>
            <a:off x="4256805" y="0"/>
            <a:ext cx="3427036" cy="3007150"/>
            <a:chOff x="2864104" y="-109538"/>
            <a:chExt cx="3427036" cy="325004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0F3B31B-954D-43B7-8355-7F800895EA1D}"/>
                </a:ext>
              </a:extLst>
            </p:cNvPr>
            <p:cNvSpPr/>
            <p:nvPr/>
          </p:nvSpPr>
          <p:spPr bwMode="auto">
            <a:xfrm>
              <a:off x="3501099" y="2598"/>
              <a:ext cx="2790041" cy="3137908"/>
            </a:xfrm>
            <a:prstGeom prst="parallelogram">
              <a:avLst>
                <a:gd name="adj" fmla="val 56034"/>
              </a:avLst>
            </a:pr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45714" tIns="22857" rIns="45714" bIns="22857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999" dirty="0">
                <a:solidFill>
                  <a:srgbClr val="FFFFFF"/>
                </a:solidFill>
                <a:latin typeface="Lato Black"/>
                <a:cs typeface="Lato Black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988F6805-7525-457C-BC75-873166C41A1D}"/>
                </a:ext>
              </a:extLst>
            </p:cNvPr>
            <p:cNvSpPr/>
            <p:nvPr/>
          </p:nvSpPr>
          <p:spPr bwMode="auto">
            <a:xfrm>
              <a:off x="2864104" y="-109538"/>
              <a:ext cx="2078100" cy="3247446"/>
            </a:xfrm>
            <a:prstGeom prst="parallelogram">
              <a:avLst>
                <a:gd name="adj" fmla="val 81293"/>
              </a:avLst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45714" tIns="22857" rIns="45714" bIns="22857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999" dirty="0">
                <a:solidFill>
                  <a:srgbClr val="FFFFFF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16596E-0B27-458D-AF19-15FE701F1134}"/>
              </a:ext>
            </a:extLst>
          </p:cNvPr>
          <p:cNvGrpSpPr/>
          <p:nvPr/>
        </p:nvGrpSpPr>
        <p:grpSpPr>
          <a:xfrm>
            <a:off x="1871561" y="3933811"/>
            <a:ext cx="3473121" cy="2909125"/>
            <a:chOff x="481038" y="4106038"/>
            <a:chExt cx="3473121" cy="5293546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129983F-50E0-4FF7-9D7D-3958B28884B3}"/>
                </a:ext>
              </a:extLst>
            </p:cNvPr>
            <p:cNvSpPr/>
            <p:nvPr/>
          </p:nvSpPr>
          <p:spPr bwMode="auto">
            <a:xfrm>
              <a:off x="1164118" y="4138817"/>
              <a:ext cx="2790041" cy="5260767"/>
            </a:xfrm>
            <a:prstGeom prst="parallelogram">
              <a:avLst>
                <a:gd name="adj" fmla="val 56034"/>
              </a:avLst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45714" tIns="22857" rIns="45714" bIns="22857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999" dirty="0">
                <a:solidFill>
                  <a:srgbClr val="FFFFFF"/>
                </a:solidFill>
                <a:latin typeface="Lato Black"/>
                <a:cs typeface="Lato Black"/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9E7945BB-AB7E-4A3C-9404-274DA45335F8}"/>
                </a:ext>
              </a:extLst>
            </p:cNvPr>
            <p:cNvSpPr/>
            <p:nvPr/>
          </p:nvSpPr>
          <p:spPr bwMode="auto">
            <a:xfrm>
              <a:off x="481038" y="4106038"/>
              <a:ext cx="2078100" cy="5293546"/>
            </a:xfrm>
            <a:prstGeom prst="parallelogram">
              <a:avLst>
                <a:gd name="adj" fmla="val 81293"/>
              </a:avLst>
            </a:pr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45714" tIns="22857" rIns="45714" bIns="22857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999" dirty="0">
                <a:solidFill>
                  <a:srgbClr val="FFFFFF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04801C-C217-4BFB-90D8-8CE88E2EA756}"/>
              </a:ext>
            </a:extLst>
          </p:cNvPr>
          <p:cNvGrpSpPr/>
          <p:nvPr/>
        </p:nvGrpSpPr>
        <p:grpSpPr>
          <a:xfrm>
            <a:off x="3354522" y="3003040"/>
            <a:ext cx="6377451" cy="989152"/>
            <a:chOff x="1624013" y="3036383"/>
            <a:chExt cx="6377451" cy="9891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7EC5A1-384B-4FDF-AE80-EDEC957EF80C}"/>
                </a:ext>
              </a:extLst>
            </p:cNvPr>
            <p:cNvSpPr txBox="1"/>
            <p:nvPr/>
          </p:nvSpPr>
          <p:spPr>
            <a:xfrm>
              <a:off x="1624013" y="3036383"/>
              <a:ext cx="39901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SMART HOME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1064D9-9E45-4254-B7B1-6B93C85444DB}"/>
                </a:ext>
              </a:extLst>
            </p:cNvPr>
            <p:cNvSpPr txBox="1"/>
            <p:nvPr/>
          </p:nvSpPr>
          <p:spPr>
            <a:xfrm>
              <a:off x="1624013" y="3656203"/>
              <a:ext cx="6377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Secured and Remotely controlled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60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255" y="1156244"/>
            <a:ext cx="5509933" cy="724247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Preventing Accidents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7092712" y="25462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7623757" y="2468379"/>
            <a:ext cx="4118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Our Smart home detects gas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leakage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7092712" y="40596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7623757" y="3981779"/>
            <a:ext cx="357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Component: Gas Sensor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C580B1F4-08A9-493C-91C0-820D1CAA05FE}"/>
              </a:ext>
            </a:extLst>
          </p:cNvPr>
          <p:cNvSpPr/>
          <p:nvPr/>
        </p:nvSpPr>
        <p:spPr>
          <a:xfrm>
            <a:off x="0" y="1165114"/>
            <a:ext cx="6217833" cy="5692886"/>
          </a:xfrm>
          <a:prstGeom prst="rtTriangl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A353A-7E6C-4803-B47C-59F953D90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" r="12219" b="10664"/>
          <a:stretch/>
        </p:blipFill>
        <p:spPr>
          <a:xfrm>
            <a:off x="449808" y="365760"/>
            <a:ext cx="5646192" cy="60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8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40917" y="822577"/>
            <a:ext cx="3721725" cy="724247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Alarms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533433" y="2650597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1064477" y="2572722"/>
            <a:ext cx="4337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Smart home will alert us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If any unwanted event occurs.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534572" y="3820502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1065617" y="3742627"/>
            <a:ext cx="290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Component: Buzzer</a:t>
            </a:r>
          </a:p>
        </p:txBody>
      </p:sp>
      <p:sp>
        <p:nvSpPr>
          <p:cNvPr id="12" name="Flowchart: Merge 11">
            <a:extLst>
              <a:ext uri="{FF2B5EF4-FFF2-40B4-BE49-F238E27FC236}">
                <a16:creationId xmlns:a16="http://schemas.microsoft.com/office/drawing/2014/main" id="{7B0F23D9-F3B8-45BE-AF5E-71B9F15AFD83}"/>
              </a:ext>
            </a:extLst>
          </p:cNvPr>
          <p:cNvSpPr/>
          <p:nvPr/>
        </p:nvSpPr>
        <p:spPr>
          <a:xfrm>
            <a:off x="6096000" y="0"/>
            <a:ext cx="1637664" cy="684411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9972"/>
              <a:gd name="connsiteX1" fmla="*/ 10000 w 10000"/>
              <a:gd name="connsiteY1" fmla="*/ 0 h 9972"/>
              <a:gd name="connsiteX2" fmla="*/ 757 w 10000"/>
              <a:gd name="connsiteY2" fmla="*/ 9972 h 9972"/>
              <a:gd name="connsiteX3" fmla="*/ 0 w 10000"/>
              <a:gd name="connsiteY3" fmla="*/ 0 h 9972"/>
              <a:gd name="connsiteX0" fmla="*/ 0 w 15436"/>
              <a:gd name="connsiteY0" fmla="*/ 0 h 10000"/>
              <a:gd name="connsiteX1" fmla="*/ 15436 w 15436"/>
              <a:gd name="connsiteY1" fmla="*/ 28 h 10000"/>
              <a:gd name="connsiteX2" fmla="*/ 757 w 15436"/>
              <a:gd name="connsiteY2" fmla="*/ 10000 h 10000"/>
              <a:gd name="connsiteX3" fmla="*/ 0 w 15436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" h="10000">
                <a:moveTo>
                  <a:pt x="0" y="0"/>
                </a:moveTo>
                <a:lnTo>
                  <a:pt x="15436" y="28"/>
                </a:lnTo>
                <a:lnTo>
                  <a:pt x="757" y="10000"/>
                </a:lnTo>
                <a:cubicBezTo>
                  <a:pt x="505" y="6667"/>
                  <a:pt x="252" y="333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ACDAF-E626-44B1-A980-239D8B01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48" y="128279"/>
            <a:ext cx="6704440" cy="67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72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053451"/>
            <a:ext cx="5191067" cy="724247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Operating Doors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87C4-5AB8-4286-B681-B9BFD0C21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81" y="0"/>
            <a:ext cx="6081933" cy="6858000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65C32BC0-1A4C-4A84-BABD-0F34131D390E}"/>
              </a:ext>
            </a:extLst>
          </p:cNvPr>
          <p:cNvSpPr/>
          <p:nvPr/>
        </p:nvSpPr>
        <p:spPr>
          <a:xfrm>
            <a:off x="4783015" y="0"/>
            <a:ext cx="3657601" cy="685800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7B71EA8-3678-415F-A342-E17ADB1A1D7C}"/>
              </a:ext>
            </a:extLst>
          </p:cNvPr>
          <p:cNvSpPr/>
          <p:nvPr/>
        </p:nvSpPr>
        <p:spPr>
          <a:xfrm>
            <a:off x="6110067" y="2399802"/>
            <a:ext cx="2330549" cy="4484077"/>
          </a:xfrm>
          <a:custGeom>
            <a:avLst/>
            <a:gdLst>
              <a:gd name="connsiteX0" fmla="*/ 0 w 2330549"/>
              <a:gd name="connsiteY0" fmla="*/ 3429000 h 3429000"/>
              <a:gd name="connsiteX1" fmla="*/ 1165275 w 2330549"/>
              <a:gd name="connsiteY1" fmla="*/ 0 h 3429000"/>
              <a:gd name="connsiteX2" fmla="*/ 2330549 w 2330549"/>
              <a:gd name="connsiteY2" fmla="*/ 3429000 h 3429000"/>
              <a:gd name="connsiteX3" fmla="*/ 0 w 2330549"/>
              <a:gd name="connsiteY3" fmla="*/ 3429000 h 3429000"/>
              <a:gd name="connsiteX0" fmla="*/ 0 w 2330549"/>
              <a:gd name="connsiteY0" fmla="*/ 4385603 h 4385603"/>
              <a:gd name="connsiteX1" fmla="*/ 25792 w 2330549"/>
              <a:gd name="connsiteY1" fmla="*/ 0 h 4385603"/>
              <a:gd name="connsiteX2" fmla="*/ 2330549 w 2330549"/>
              <a:gd name="connsiteY2" fmla="*/ 4385603 h 4385603"/>
              <a:gd name="connsiteX3" fmla="*/ 0 w 2330549"/>
              <a:gd name="connsiteY3" fmla="*/ 4385603 h 4385603"/>
              <a:gd name="connsiteX0" fmla="*/ 0 w 2330549"/>
              <a:gd name="connsiteY0" fmla="*/ 4470009 h 4470009"/>
              <a:gd name="connsiteX1" fmla="*/ 377484 w 2330549"/>
              <a:gd name="connsiteY1" fmla="*/ 0 h 4470009"/>
              <a:gd name="connsiteX2" fmla="*/ 2330549 w 2330549"/>
              <a:gd name="connsiteY2" fmla="*/ 4470009 h 4470009"/>
              <a:gd name="connsiteX3" fmla="*/ 0 w 2330549"/>
              <a:gd name="connsiteY3" fmla="*/ 4470009 h 4470009"/>
              <a:gd name="connsiteX0" fmla="*/ 0 w 2330549"/>
              <a:gd name="connsiteY0" fmla="*/ 4470009 h 4470009"/>
              <a:gd name="connsiteX1" fmla="*/ 771379 w 2330549"/>
              <a:gd name="connsiteY1" fmla="*/ 0 h 4470009"/>
              <a:gd name="connsiteX2" fmla="*/ 2330549 w 2330549"/>
              <a:gd name="connsiteY2" fmla="*/ 4470009 h 4470009"/>
              <a:gd name="connsiteX3" fmla="*/ 0 w 2330549"/>
              <a:gd name="connsiteY3" fmla="*/ 4470009 h 4470009"/>
              <a:gd name="connsiteX0" fmla="*/ 0 w 2330549"/>
              <a:gd name="connsiteY0" fmla="*/ 4484077 h 4484077"/>
              <a:gd name="connsiteX1" fmla="*/ 940191 w 2330549"/>
              <a:gd name="connsiteY1" fmla="*/ 0 h 4484077"/>
              <a:gd name="connsiteX2" fmla="*/ 2330549 w 2330549"/>
              <a:gd name="connsiteY2" fmla="*/ 4484077 h 4484077"/>
              <a:gd name="connsiteX3" fmla="*/ 0 w 2330549"/>
              <a:gd name="connsiteY3" fmla="*/ 4484077 h 448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0549" h="4484077">
                <a:moveTo>
                  <a:pt x="0" y="4484077"/>
                </a:moveTo>
                <a:lnTo>
                  <a:pt x="940191" y="0"/>
                </a:lnTo>
                <a:lnTo>
                  <a:pt x="2330549" y="4484077"/>
                </a:lnTo>
                <a:lnTo>
                  <a:pt x="0" y="4484077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534572" y="2307102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1065617" y="2229227"/>
            <a:ext cx="4706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Doors can be opened and closed</a:t>
            </a:r>
          </a:p>
          <a:p>
            <a:r>
              <a:rPr lang="en-US" sz="2400" dirty="0"/>
              <a:t>With keypad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534572" y="3820502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1065617" y="3742627"/>
            <a:ext cx="4035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Component: Matrix keypad, </a:t>
            </a:r>
          </a:p>
          <a:p>
            <a:r>
              <a:rPr lang="en-US" sz="2400" dirty="0"/>
              <a:t>		Servo motor</a:t>
            </a:r>
          </a:p>
        </p:txBody>
      </p:sp>
    </p:spTree>
    <p:extLst>
      <p:ext uri="{BB962C8B-B14F-4D97-AF65-F5344CB8AC3E}">
        <p14:creationId xmlns:p14="http://schemas.microsoft.com/office/powerpoint/2010/main" val="1191968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68950" y="606988"/>
            <a:ext cx="8670971" cy="724247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Other components:</a:t>
            </a:r>
          </a:p>
        </p:txBody>
      </p:sp>
      <p:sp>
        <p:nvSpPr>
          <p:cNvPr id="22" name="Shape 612">
            <a:extLst>
              <a:ext uri="{FF2B5EF4-FFF2-40B4-BE49-F238E27FC236}">
                <a16:creationId xmlns:a16="http://schemas.microsoft.com/office/drawing/2014/main" id="{3D046E35-AA28-4D5E-A548-39E4D57ECA74}"/>
              </a:ext>
            </a:extLst>
          </p:cNvPr>
          <p:cNvSpPr/>
          <p:nvPr/>
        </p:nvSpPr>
        <p:spPr>
          <a:xfrm>
            <a:off x="1646765" y="1614892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Shape 613">
            <a:extLst>
              <a:ext uri="{FF2B5EF4-FFF2-40B4-BE49-F238E27FC236}">
                <a16:creationId xmlns:a16="http://schemas.microsoft.com/office/drawing/2014/main" id="{49AE08FC-8C9E-4799-8047-F05EBC267AE1}"/>
              </a:ext>
            </a:extLst>
          </p:cNvPr>
          <p:cNvSpPr/>
          <p:nvPr/>
        </p:nvSpPr>
        <p:spPr>
          <a:xfrm rot="10800000" flipH="1">
            <a:off x="1720281" y="3055531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24" name="Shape 628">
            <a:extLst>
              <a:ext uri="{FF2B5EF4-FFF2-40B4-BE49-F238E27FC236}">
                <a16:creationId xmlns:a16="http://schemas.microsoft.com/office/drawing/2014/main" id="{61E9B29C-4A37-46C3-A399-5EE771FA0141}"/>
              </a:ext>
            </a:extLst>
          </p:cNvPr>
          <p:cNvSpPr/>
          <p:nvPr/>
        </p:nvSpPr>
        <p:spPr>
          <a:xfrm>
            <a:off x="1770076" y="1738203"/>
            <a:ext cx="1629750" cy="162975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25" name="Shape 614">
            <a:extLst>
              <a:ext uri="{FF2B5EF4-FFF2-40B4-BE49-F238E27FC236}">
                <a16:creationId xmlns:a16="http://schemas.microsoft.com/office/drawing/2014/main" id="{1F148E32-8B0A-4180-A9CF-EC813C1D7196}"/>
              </a:ext>
            </a:extLst>
          </p:cNvPr>
          <p:cNvSpPr/>
          <p:nvPr/>
        </p:nvSpPr>
        <p:spPr>
          <a:xfrm rot="10800000" flipH="1">
            <a:off x="3891188" y="1702511"/>
            <a:ext cx="1876373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Shape 615">
            <a:extLst>
              <a:ext uri="{FF2B5EF4-FFF2-40B4-BE49-F238E27FC236}">
                <a16:creationId xmlns:a16="http://schemas.microsoft.com/office/drawing/2014/main" id="{F99381FD-6E31-4700-852C-A6EB77C62257}"/>
              </a:ext>
            </a:extLst>
          </p:cNvPr>
          <p:cNvSpPr/>
          <p:nvPr/>
        </p:nvSpPr>
        <p:spPr>
          <a:xfrm>
            <a:off x="3964704" y="1614892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27" name="Shape 616">
            <a:extLst>
              <a:ext uri="{FF2B5EF4-FFF2-40B4-BE49-F238E27FC236}">
                <a16:creationId xmlns:a16="http://schemas.microsoft.com/office/drawing/2014/main" id="{840E663F-8134-406E-9E67-3F3CC19C952E}"/>
              </a:ext>
            </a:extLst>
          </p:cNvPr>
          <p:cNvSpPr/>
          <p:nvPr/>
        </p:nvSpPr>
        <p:spPr>
          <a:xfrm rot="10800000" flipH="1">
            <a:off x="4014499" y="1825823"/>
            <a:ext cx="1629750" cy="162975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28" name="Shape 620">
            <a:extLst>
              <a:ext uri="{FF2B5EF4-FFF2-40B4-BE49-F238E27FC236}">
                <a16:creationId xmlns:a16="http://schemas.microsoft.com/office/drawing/2014/main" id="{FDE32BBB-274F-4708-B232-5760EB6A052F}"/>
              </a:ext>
            </a:extLst>
          </p:cNvPr>
          <p:cNvSpPr/>
          <p:nvPr/>
        </p:nvSpPr>
        <p:spPr>
          <a:xfrm>
            <a:off x="6135611" y="1614892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Shape 621">
            <a:extLst>
              <a:ext uri="{FF2B5EF4-FFF2-40B4-BE49-F238E27FC236}">
                <a16:creationId xmlns:a16="http://schemas.microsoft.com/office/drawing/2014/main" id="{D8C0DD70-36FD-44C4-90D5-DE272109EC4A}"/>
              </a:ext>
            </a:extLst>
          </p:cNvPr>
          <p:cNvSpPr/>
          <p:nvPr/>
        </p:nvSpPr>
        <p:spPr>
          <a:xfrm rot="10800000" flipH="1">
            <a:off x="6209127" y="3055531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41" name="Shape 622">
            <a:extLst>
              <a:ext uri="{FF2B5EF4-FFF2-40B4-BE49-F238E27FC236}">
                <a16:creationId xmlns:a16="http://schemas.microsoft.com/office/drawing/2014/main" id="{15132BD4-0E50-4125-8106-FFE9660FDCB8}"/>
              </a:ext>
            </a:extLst>
          </p:cNvPr>
          <p:cNvSpPr/>
          <p:nvPr/>
        </p:nvSpPr>
        <p:spPr>
          <a:xfrm rot="10800000" flipH="1">
            <a:off x="8380036" y="1702511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Shape 623">
            <a:extLst>
              <a:ext uri="{FF2B5EF4-FFF2-40B4-BE49-F238E27FC236}">
                <a16:creationId xmlns:a16="http://schemas.microsoft.com/office/drawing/2014/main" id="{36720A85-71AE-487C-9015-4AA3C680BA0A}"/>
              </a:ext>
            </a:extLst>
          </p:cNvPr>
          <p:cNvSpPr/>
          <p:nvPr/>
        </p:nvSpPr>
        <p:spPr>
          <a:xfrm>
            <a:off x="8453551" y="1614892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45" name="Shape 624">
            <a:extLst>
              <a:ext uri="{FF2B5EF4-FFF2-40B4-BE49-F238E27FC236}">
                <a16:creationId xmlns:a16="http://schemas.microsoft.com/office/drawing/2014/main" id="{582F5481-DB45-4D93-8119-41ABDF0C94A3}"/>
              </a:ext>
            </a:extLst>
          </p:cNvPr>
          <p:cNvSpPr/>
          <p:nvPr/>
        </p:nvSpPr>
        <p:spPr>
          <a:xfrm rot="10800000" flipH="1">
            <a:off x="8503346" y="1825823"/>
            <a:ext cx="1629751" cy="162975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51" name="Shape 626">
            <a:extLst>
              <a:ext uri="{FF2B5EF4-FFF2-40B4-BE49-F238E27FC236}">
                <a16:creationId xmlns:a16="http://schemas.microsoft.com/office/drawing/2014/main" id="{1BD9DCDE-CD2D-4B96-8FC9-B9F8E092C297}"/>
              </a:ext>
            </a:extLst>
          </p:cNvPr>
          <p:cNvSpPr/>
          <p:nvPr/>
        </p:nvSpPr>
        <p:spPr>
          <a:xfrm>
            <a:off x="6258922" y="1738203"/>
            <a:ext cx="1629751" cy="162975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137BB-EC58-4BF3-9098-3C2794E45BE0}"/>
              </a:ext>
            </a:extLst>
          </p:cNvPr>
          <p:cNvSpPr txBox="1"/>
          <p:nvPr/>
        </p:nvSpPr>
        <p:spPr>
          <a:xfrm>
            <a:off x="1180064" y="3942106"/>
            <a:ext cx="71999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Arduino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NodeMCU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battery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battery charger,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breadboard etc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B4CC-46E7-4321-B00D-AA469613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97" y="2172426"/>
            <a:ext cx="936544" cy="936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21063-685D-43DB-957A-81A8D48784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05" y="1597475"/>
            <a:ext cx="1957022" cy="1957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695951-A43B-4689-8439-143616B69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59" y="2141131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5683A4-DB3D-43F8-B4CF-A0F337BCD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28" y="21779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4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36218"/>
            <a:ext cx="11573197" cy="72424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Estimated Budget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8FF50C-A75A-4E9D-999F-25D07370D781}"/>
              </a:ext>
            </a:extLst>
          </p:cNvPr>
          <p:cNvSpPr/>
          <p:nvPr/>
        </p:nvSpPr>
        <p:spPr>
          <a:xfrm>
            <a:off x="3706201" y="1856578"/>
            <a:ext cx="4779595" cy="46564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D1ACD-9142-4934-A4B0-357FD4A43260}"/>
              </a:ext>
            </a:extLst>
          </p:cNvPr>
          <p:cNvSpPr txBox="1"/>
          <p:nvPr/>
        </p:nvSpPr>
        <p:spPr>
          <a:xfrm>
            <a:off x="4040847" y="3707727"/>
            <a:ext cx="4340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estimated budget for this project is 4206 taka.</a:t>
            </a:r>
          </a:p>
        </p:txBody>
      </p:sp>
    </p:spTree>
    <p:extLst>
      <p:ext uri="{BB962C8B-B14F-4D97-AF65-F5344CB8AC3E}">
        <p14:creationId xmlns:p14="http://schemas.microsoft.com/office/powerpoint/2010/main" val="128350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36218"/>
            <a:ext cx="11573197" cy="72424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Future plan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826A8D-78E7-407C-B57C-A12548DDD74A}"/>
              </a:ext>
            </a:extLst>
          </p:cNvPr>
          <p:cNvSpPr/>
          <p:nvPr/>
        </p:nvSpPr>
        <p:spPr>
          <a:xfrm>
            <a:off x="1506448" y="3765256"/>
            <a:ext cx="8327665" cy="74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E9A514-3A5B-4391-967F-985E719767EE}"/>
              </a:ext>
            </a:extLst>
          </p:cNvPr>
          <p:cNvSpPr/>
          <p:nvPr/>
        </p:nvSpPr>
        <p:spPr>
          <a:xfrm>
            <a:off x="2155628" y="3633336"/>
            <a:ext cx="281768" cy="3129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F583A6-444D-437B-947F-4D410C82958A}"/>
              </a:ext>
            </a:extLst>
          </p:cNvPr>
          <p:cNvSpPr/>
          <p:nvPr/>
        </p:nvSpPr>
        <p:spPr>
          <a:xfrm>
            <a:off x="3883989" y="3662846"/>
            <a:ext cx="281769" cy="2834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50EFA2-45CC-41D7-895C-CE9B34842A4B}"/>
              </a:ext>
            </a:extLst>
          </p:cNvPr>
          <p:cNvSpPr/>
          <p:nvPr/>
        </p:nvSpPr>
        <p:spPr>
          <a:xfrm>
            <a:off x="5336304" y="3662846"/>
            <a:ext cx="281769" cy="2834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29668A-5B32-4297-9FBE-B0A2C7EC192D}"/>
              </a:ext>
            </a:extLst>
          </p:cNvPr>
          <p:cNvSpPr/>
          <p:nvPr/>
        </p:nvSpPr>
        <p:spPr>
          <a:xfrm>
            <a:off x="6926641" y="3662846"/>
            <a:ext cx="281769" cy="2834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317911-D77B-4750-80E1-934372CC8DC3}"/>
              </a:ext>
            </a:extLst>
          </p:cNvPr>
          <p:cNvSpPr/>
          <p:nvPr/>
        </p:nvSpPr>
        <p:spPr>
          <a:xfrm>
            <a:off x="8577363" y="3662846"/>
            <a:ext cx="281769" cy="2834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5F9B84-DD70-46FF-A52B-17AFB7411E7E}"/>
              </a:ext>
            </a:extLst>
          </p:cNvPr>
          <p:cNvSpPr txBox="1"/>
          <p:nvPr/>
        </p:nvSpPr>
        <p:spPr>
          <a:xfrm>
            <a:off x="1066784" y="2550231"/>
            <a:ext cx="199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Security Camera with Features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2567D9-DE3B-4B43-BFC8-91BF0B357C0C}"/>
              </a:ext>
            </a:extLst>
          </p:cNvPr>
          <p:cNvSpPr txBox="1"/>
          <p:nvPr/>
        </p:nvSpPr>
        <p:spPr>
          <a:xfrm>
            <a:off x="2552366" y="4383042"/>
            <a:ext cx="190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Voice control over the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91934D-F5BC-4F5F-A598-D395330CC5F9}"/>
              </a:ext>
            </a:extLst>
          </p:cNvPr>
          <p:cNvSpPr txBox="1"/>
          <p:nvPr/>
        </p:nvSpPr>
        <p:spPr>
          <a:xfrm>
            <a:off x="6443538" y="2724819"/>
            <a:ext cx="190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More secure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158E27-F6AA-4D42-8937-8CE836CF53A1}"/>
              </a:ext>
            </a:extLst>
          </p:cNvPr>
          <p:cNvSpPr txBox="1"/>
          <p:nvPr/>
        </p:nvSpPr>
        <p:spPr>
          <a:xfrm>
            <a:off x="5147372" y="4452036"/>
            <a:ext cx="190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Email notification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A672F1-7BE8-438F-ADB1-176F165C23DF}"/>
              </a:ext>
            </a:extLst>
          </p:cNvPr>
          <p:cNvSpPr txBox="1"/>
          <p:nvPr/>
        </p:nvSpPr>
        <p:spPr>
          <a:xfrm>
            <a:off x="3962886" y="2586320"/>
            <a:ext cx="190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Solar system use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919199-97C8-443B-B3F4-5E717FEB47B4}"/>
              </a:ext>
            </a:extLst>
          </p:cNvPr>
          <p:cNvSpPr txBox="1"/>
          <p:nvPr/>
        </p:nvSpPr>
        <p:spPr>
          <a:xfrm>
            <a:off x="7927472" y="4372160"/>
            <a:ext cx="190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Spy protector</a:t>
            </a:r>
          </a:p>
        </p:txBody>
      </p:sp>
    </p:spTree>
    <p:extLst>
      <p:ext uri="{BB962C8B-B14F-4D97-AF65-F5344CB8AC3E}">
        <p14:creationId xmlns:p14="http://schemas.microsoft.com/office/powerpoint/2010/main" val="197891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066876"/>
            <a:ext cx="11573197" cy="724247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675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10743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Team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C3E9E-4EC3-4821-BCA4-B0D1D847EBF4}"/>
              </a:ext>
            </a:extLst>
          </p:cNvPr>
          <p:cNvSpPr/>
          <p:nvPr/>
        </p:nvSpPr>
        <p:spPr>
          <a:xfrm>
            <a:off x="896983" y="3869568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932ED-1652-49F2-AA72-F2FDE7719792}"/>
              </a:ext>
            </a:extLst>
          </p:cNvPr>
          <p:cNvSpPr/>
          <p:nvPr/>
        </p:nvSpPr>
        <p:spPr>
          <a:xfrm>
            <a:off x="3650190" y="3869568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9CB70-36B2-402F-B95A-7CFC8B8BCAA4}"/>
              </a:ext>
            </a:extLst>
          </p:cNvPr>
          <p:cNvSpPr/>
          <p:nvPr/>
        </p:nvSpPr>
        <p:spPr>
          <a:xfrm>
            <a:off x="6403396" y="387809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4FE4B-0371-4E51-9700-9A6B0A19032F}"/>
              </a:ext>
            </a:extLst>
          </p:cNvPr>
          <p:cNvSpPr/>
          <p:nvPr/>
        </p:nvSpPr>
        <p:spPr>
          <a:xfrm>
            <a:off x="9156603" y="3869568"/>
            <a:ext cx="2124000" cy="504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4FDFE5-080A-4A24-910B-F74E3769E550}"/>
              </a:ext>
            </a:extLst>
          </p:cNvPr>
          <p:cNvSpPr/>
          <p:nvPr/>
        </p:nvSpPr>
        <p:spPr>
          <a:xfrm>
            <a:off x="896983" y="4375960"/>
            <a:ext cx="2124000" cy="730612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EBA7746-82E3-4615-B9BD-423CDE591D07}"/>
              </a:ext>
            </a:extLst>
          </p:cNvPr>
          <p:cNvSpPr/>
          <p:nvPr/>
        </p:nvSpPr>
        <p:spPr>
          <a:xfrm>
            <a:off x="3650190" y="4375960"/>
            <a:ext cx="2124000" cy="730612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9295-0DF0-4B74-9C21-C8C671297339}"/>
              </a:ext>
            </a:extLst>
          </p:cNvPr>
          <p:cNvSpPr/>
          <p:nvPr/>
        </p:nvSpPr>
        <p:spPr>
          <a:xfrm>
            <a:off x="6403397" y="4375960"/>
            <a:ext cx="2124000" cy="730612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AD195CE-8614-4DC0-9918-F35E79F67026}"/>
              </a:ext>
            </a:extLst>
          </p:cNvPr>
          <p:cNvSpPr/>
          <p:nvPr/>
        </p:nvSpPr>
        <p:spPr>
          <a:xfrm>
            <a:off x="9156603" y="4375960"/>
            <a:ext cx="2124000" cy="730612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684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596EF40-92F6-4BF2-A6FD-A904AD5B0FA3}"/>
              </a:ext>
            </a:extLst>
          </p:cNvPr>
          <p:cNvSpPr txBox="1">
            <a:spLocks/>
          </p:cNvSpPr>
          <p:nvPr/>
        </p:nvSpPr>
        <p:spPr>
          <a:xfrm>
            <a:off x="750947" y="3948670"/>
            <a:ext cx="241607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Md. Fahim Rahman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BB2CEAB5-1B15-4F4E-86CE-0FD88B5E8242}"/>
              </a:ext>
            </a:extLst>
          </p:cNvPr>
          <p:cNvSpPr txBox="1">
            <a:spLocks/>
          </p:cNvSpPr>
          <p:nvPr/>
        </p:nvSpPr>
        <p:spPr>
          <a:xfrm>
            <a:off x="6637397" y="4425145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/>
                <a:cs typeface="Arial" pitchFamily="34" charset="0"/>
              </a:rPr>
              <a:t>18.02.04.036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0166157-0EEC-4AFA-A8CE-18FA6740BA2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8" b="8358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EA415C7B-EB1B-409B-B4BC-7BD1B1177D88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0" b="710"/>
          <a:stretch>
            <a:fillRect/>
          </a:stretch>
        </p:blipFill>
        <p:spPr/>
      </p:pic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37E9F21B-1917-45FD-BD22-4DE4F7DF4DE7}"/>
              </a:ext>
            </a:extLst>
          </p:cNvPr>
          <p:cNvSpPr txBox="1">
            <a:spLocks/>
          </p:cNvSpPr>
          <p:nvPr/>
        </p:nvSpPr>
        <p:spPr>
          <a:xfrm>
            <a:off x="6257360" y="3972192"/>
            <a:ext cx="241607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Rafin Khan</a:t>
            </a:r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1F7BCEE-A662-483A-BA70-5937FF741D00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3" b="9453"/>
          <a:stretch>
            <a:fillRect/>
          </a:stretch>
        </p:blipFill>
        <p:spPr/>
      </p:pic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C359A4AF-39BB-4717-80A8-1E8BDE24EF12}"/>
              </a:ext>
            </a:extLst>
          </p:cNvPr>
          <p:cNvSpPr txBox="1">
            <a:spLocks/>
          </p:cNvSpPr>
          <p:nvPr/>
        </p:nvSpPr>
        <p:spPr>
          <a:xfrm>
            <a:off x="9390603" y="4459276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/>
                <a:cs typeface="Arial" pitchFamily="34" charset="0"/>
              </a:rPr>
              <a:t>18.01.04.011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14015E5E-D811-41A7-8F93-6A77C61789E6}"/>
              </a:ext>
            </a:extLst>
          </p:cNvPr>
          <p:cNvSpPr txBox="1">
            <a:spLocks/>
          </p:cNvSpPr>
          <p:nvPr/>
        </p:nvSpPr>
        <p:spPr>
          <a:xfrm>
            <a:off x="3726197" y="4492712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/>
                <a:cs typeface="Arial" pitchFamily="34" charset="0"/>
              </a:rPr>
              <a:t>18.02.04.032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454A6C0A-E929-41B2-8E03-3DD47F22AAC8}"/>
              </a:ext>
            </a:extLst>
          </p:cNvPr>
          <p:cNvSpPr txBox="1">
            <a:spLocks/>
          </p:cNvSpPr>
          <p:nvPr/>
        </p:nvSpPr>
        <p:spPr>
          <a:xfrm>
            <a:off x="1014513" y="4459277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/>
                <a:cs typeface="Arial" pitchFamily="34" charset="0"/>
              </a:rPr>
              <a:t>18.02.04.028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842C5F8-4FB5-42BE-A73C-95D302FD673D}"/>
              </a:ext>
            </a:extLst>
          </p:cNvPr>
          <p:cNvSpPr txBox="1">
            <a:spLocks/>
          </p:cNvSpPr>
          <p:nvPr/>
        </p:nvSpPr>
        <p:spPr>
          <a:xfrm>
            <a:off x="9010567" y="3961041"/>
            <a:ext cx="241607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Tanmoy Talukder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539B8B10-0BB8-449C-848A-412FD9A5453E}"/>
              </a:ext>
            </a:extLst>
          </p:cNvPr>
          <p:cNvSpPr txBox="1">
            <a:spLocks/>
          </p:cNvSpPr>
          <p:nvPr/>
        </p:nvSpPr>
        <p:spPr>
          <a:xfrm>
            <a:off x="3548058" y="3955359"/>
            <a:ext cx="241607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Mehnaj Sultana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3517EEF7-53AE-463C-9F83-CBA6B583D890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1" b="80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43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10743"/>
            <a:ext cx="11573197" cy="724247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Objectives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31A96F-2AD7-42D4-850D-C6A074F06450}"/>
              </a:ext>
            </a:extLst>
          </p:cNvPr>
          <p:cNvGrpSpPr/>
          <p:nvPr/>
        </p:nvGrpSpPr>
        <p:grpSpPr>
          <a:xfrm>
            <a:off x="1751500" y="2163387"/>
            <a:ext cx="2568980" cy="1265618"/>
            <a:chOff x="803640" y="3362835"/>
            <a:chExt cx="2059657" cy="94921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D38B6F-5CC9-4D3A-AF01-94059A3A5663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We can operate Smart home just by using a android phone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8B9307-2CA4-45BD-9FAB-112395AAD41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Easy to use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9A01CD-5D3A-4860-93F9-458A32EA06BB}"/>
              </a:ext>
            </a:extLst>
          </p:cNvPr>
          <p:cNvGrpSpPr/>
          <p:nvPr/>
        </p:nvGrpSpPr>
        <p:grpSpPr>
          <a:xfrm>
            <a:off x="4631820" y="2163386"/>
            <a:ext cx="2568980" cy="1019396"/>
            <a:chOff x="803640" y="3362835"/>
            <a:chExt cx="2059657" cy="7645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77D1C6-D029-4F92-8AD9-A12E041B9665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We can operate our smart home from anywhere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8F0CBE-CF58-48B0-9A04-DF79E41D53C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Controll from anywhere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80AFF8-C621-4FC4-B75E-20F1F865F753}"/>
              </a:ext>
            </a:extLst>
          </p:cNvPr>
          <p:cNvGrpSpPr/>
          <p:nvPr/>
        </p:nvGrpSpPr>
        <p:grpSpPr>
          <a:xfrm>
            <a:off x="7512140" y="2163386"/>
            <a:ext cx="2568980" cy="1019396"/>
            <a:chOff x="803640" y="3362835"/>
            <a:chExt cx="2059657" cy="7645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1296B1-5D11-42CD-8C8F-46C770854575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Our Smart Home uses internet to operate.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332F8E-6B7E-4390-8E80-8043F17F2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Using internet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E7319F-9518-44E4-BC4F-BC8AC5447B72}"/>
              </a:ext>
            </a:extLst>
          </p:cNvPr>
          <p:cNvGrpSpPr/>
          <p:nvPr/>
        </p:nvGrpSpPr>
        <p:grpSpPr>
          <a:xfrm>
            <a:off x="1751499" y="4102388"/>
            <a:ext cx="2568980" cy="1265618"/>
            <a:chOff x="803640" y="3362835"/>
            <a:chExt cx="2059657" cy="94921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3A89F5-19A6-4666-B113-A28083F5596A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We have implemented kinds of security features in our Smart home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2FB6DA-99B1-4D15-B15B-D7704FC4B85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Home Security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423005-C626-4D32-AE10-26B13F1BFF52}"/>
              </a:ext>
            </a:extLst>
          </p:cNvPr>
          <p:cNvGrpSpPr/>
          <p:nvPr/>
        </p:nvGrpSpPr>
        <p:grpSpPr>
          <a:xfrm>
            <a:off x="4631819" y="4102388"/>
            <a:ext cx="2568980" cy="1265618"/>
            <a:chOff x="803640" y="3362835"/>
            <a:chExt cx="2059657" cy="94921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9955808-0857-4A1F-A88F-3AB1929E71F6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We have automated some tasks in our Smart Home to ease our life.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4CA49B-14B0-4289-AAE6-9C821C29D93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Automating Tasks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2D1C19-993A-4409-8350-3C8D24A9BE7A}"/>
              </a:ext>
            </a:extLst>
          </p:cNvPr>
          <p:cNvGrpSpPr/>
          <p:nvPr/>
        </p:nvGrpSpPr>
        <p:grpSpPr>
          <a:xfrm>
            <a:off x="7512139" y="4102388"/>
            <a:ext cx="2568980" cy="1265618"/>
            <a:chOff x="803640" y="3362835"/>
            <a:chExt cx="2059657" cy="94921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8E7B37-9D5C-416B-A8C9-0F76FE595A2E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Our Smart home is smart enough to prevent gas explotions.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40E834-EBA8-4293-94EF-5E03B0C33EB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Preventing Accidents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34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221963" y="362901"/>
            <a:ext cx="6815403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Social values and we chose this project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640499" y="1604798"/>
            <a:ext cx="7104789" cy="1007916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162815" y="2815829"/>
            <a:ext cx="7104789" cy="1007916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3685132" y="4026859"/>
            <a:ext cx="7104789" cy="1007916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3207450" y="5237890"/>
            <a:ext cx="7104789" cy="1007916"/>
            <a:chOff x="3414539" y="1203598"/>
            <a:chExt cx="5328592" cy="755937"/>
          </a:xfrm>
        </p:grpSpPr>
        <p:grpSp>
          <p:nvGrpSpPr>
            <p:cNvPr id="35" name="Group 34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4927664" y="1681020"/>
            <a:ext cx="81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57008" y="2892051"/>
            <a:ext cx="81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86353" y="4103081"/>
            <a:ext cx="81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15699" y="5314112"/>
            <a:ext cx="81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95715" y="1973407"/>
            <a:ext cx="495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Help disable persons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59445" y="3162662"/>
            <a:ext cx="440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Save resources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68376" y="4285655"/>
            <a:ext cx="4409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Providing security that every home needs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97968" y="5507777"/>
            <a:ext cx="4409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Low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price so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that everyone can afford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92F4B3-BEB0-4127-A889-58E12D59F8C3}"/>
              </a:ext>
            </a:extLst>
          </p:cNvPr>
          <p:cNvSpPr/>
          <p:nvPr/>
        </p:nvSpPr>
        <p:spPr>
          <a:xfrm>
            <a:off x="-28135" y="6966"/>
            <a:ext cx="5164888" cy="6906104"/>
          </a:xfrm>
          <a:custGeom>
            <a:avLst/>
            <a:gdLst>
              <a:gd name="connsiteX0" fmla="*/ 0 w 1507287"/>
              <a:gd name="connsiteY0" fmla="*/ 0 h 1630719"/>
              <a:gd name="connsiteX1" fmla="*/ 1507287 w 1507287"/>
              <a:gd name="connsiteY1" fmla="*/ 0 h 1630719"/>
              <a:gd name="connsiteX2" fmla="*/ 1507287 w 1507287"/>
              <a:gd name="connsiteY2" fmla="*/ 1630719 h 1630719"/>
              <a:gd name="connsiteX3" fmla="*/ 0 w 1507287"/>
              <a:gd name="connsiteY3" fmla="*/ 1630719 h 1630719"/>
              <a:gd name="connsiteX4" fmla="*/ 0 w 1507287"/>
              <a:gd name="connsiteY4" fmla="*/ 0 h 1630719"/>
              <a:gd name="connsiteX0" fmla="*/ 0 w 3448629"/>
              <a:gd name="connsiteY0" fmla="*/ 1674056 h 3304775"/>
              <a:gd name="connsiteX1" fmla="*/ 3448629 w 3448629"/>
              <a:gd name="connsiteY1" fmla="*/ 0 h 3304775"/>
              <a:gd name="connsiteX2" fmla="*/ 1507287 w 3448629"/>
              <a:gd name="connsiteY2" fmla="*/ 3304775 h 3304775"/>
              <a:gd name="connsiteX3" fmla="*/ 0 w 3448629"/>
              <a:gd name="connsiteY3" fmla="*/ 3304775 h 3304775"/>
              <a:gd name="connsiteX4" fmla="*/ 0 w 3448629"/>
              <a:gd name="connsiteY4" fmla="*/ 1674056 h 3304775"/>
              <a:gd name="connsiteX0" fmla="*/ 0 w 5080481"/>
              <a:gd name="connsiteY0" fmla="*/ 28136 h 3304775"/>
              <a:gd name="connsiteX1" fmla="*/ 5080481 w 5080481"/>
              <a:gd name="connsiteY1" fmla="*/ 0 h 3304775"/>
              <a:gd name="connsiteX2" fmla="*/ 3139139 w 5080481"/>
              <a:gd name="connsiteY2" fmla="*/ 3304775 h 3304775"/>
              <a:gd name="connsiteX3" fmla="*/ 1631852 w 5080481"/>
              <a:gd name="connsiteY3" fmla="*/ 3304775 h 3304775"/>
              <a:gd name="connsiteX4" fmla="*/ 0 w 5080481"/>
              <a:gd name="connsiteY4" fmla="*/ 28136 h 3304775"/>
              <a:gd name="connsiteX0" fmla="*/ 28136 w 5108617"/>
              <a:gd name="connsiteY0" fmla="*/ 28136 h 6906105"/>
              <a:gd name="connsiteX1" fmla="*/ 5108617 w 5108617"/>
              <a:gd name="connsiteY1" fmla="*/ 0 h 6906105"/>
              <a:gd name="connsiteX2" fmla="*/ 3167275 w 5108617"/>
              <a:gd name="connsiteY2" fmla="*/ 3304775 h 6906105"/>
              <a:gd name="connsiteX3" fmla="*/ 0 w 5108617"/>
              <a:gd name="connsiteY3" fmla="*/ 6906105 h 6906105"/>
              <a:gd name="connsiteX4" fmla="*/ 28136 w 5108617"/>
              <a:gd name="connsiteY4" fmla="*/ 28136 h 6906105"/>
              <a:gd name="connsiteX0" fmla="*/ 0 w 5080481"/>
              <a:gd name="connsiteY0" fmla="*/ 28136 h 6906105"/>
              <a:gd name="connsiteX1" fmla="*/ 5080481 w 5080481"/>
              <a:gd name="connsiteY1" fmla="*/ 0 h 6906105"/>
              <a:gd name="connsiteX2" fmla="*/ 3139139 w 5080481"/>
              <a:gd name="connsiteY2" fmla="*/ 3304775 h 6906105"/>
              <a:gd name="connsiteX3" fmla="*/ 14067 w 5080481"/>
              <a:gd name="connsiteY3" fmla="*/ 6906105 h 6906105"/>
              <a:gd name="connsiteX4" fmla="*/ 0 w 5080481"/>
              <a:gd name="connsiteY4" fmla="*/ 28136 h 6906105"/>
              <a:gd name="connsiteX0" fmla="*/ 0 w 5080481"/>
              <a:gd name="connsiteY0" fmla="*/ 28136 h 6906105"/>
              <a:gd name="connsiteX1" fmla="*/ 5080481 w 5080481"/>
              <a:gd name="connsiteY1" fmla="*/ 0 h 6906105"/>
              <a:gd name="connsiteX2" fmla="*/ 2463890 w 5080481"/>
              <a:gd name="connsiteY2" fmla="*/ 6849833 h 6906105"/>
              <a:gd name="connsiteX3" fmla="*/ 14067 w 5080481"/>
              <a:gd name="connsiteY3" fmla="*/ 6906105 h 6906105"/>
              <a:gd name="connsiteX4" fmla="*/ 0 w 5080481"/>
              <a:gd name="connsiteY4" fmla="*/ 28136 h 6906105"/>
              <a:gd name="connsiteX0" fmla="*/ 0 w 5122684"/>
              <a:gd name="connsiteY0" fmla="*/ 42204 h 6920173"/>
              <a:gd name="connsiteX1" fmla="*/ 5122684 w 5122684"/>
              <a:gd name="connsiteY1" fmla="*/ 0 h 6920173"/>
              <a:gd name="connsiteX2" fmla="*/ 2463890 w 5122684"/>
              <a:gd name="connsiteY2" fmla="*/ 6863901 h 6920173"/>
              <a:gd name="connsiteX3" fmla="*/ 14067 w 5122684"/>
              <a:gd name="connsiteY3" fmla="*/ 6920173 h 6920173"/>
              <a:gd name="connsiteX4" fmla="*/ 0 w 5122684"/>
              <a:gd name="connsiteY4" fmla="*/ 42204 h 6920173"/>
              <a:gd name="connsiteX0" fmla="*/ 0 w 5164887"/>
              <a:gd name="connsiteY0" fmla="*/ 28137 h 6920173"/>
              <a:gd name="connsiteX1" fmla="*/ 5164887 w 5164887"/>
              <a:gd name="connsiteY1" fmla="*/ 0 h 6920173"/>
              <a:gd name="connsiteX2" fmla="*/ 2506093 w 5164887"/>
              <a:gd name="connsiteY2" fmla="*/ 6863901 h 6920173"/>
              <a:gd name="connsiteX3" fmla="*/ 56270 w 5164887"/>
              <a:gd name="connsiteY3" fmla="*/ 6920173 h 6920173"/>
              <a:gd name="connsiteX4" fmla="*/ 0 w 5164887"/>
              <a:gd name="connsiteY4" fmla="*/ 28137 h 6920173"/>
              <a:gd name="connsiteX0" fmla="*/ 0 w 5150820"/>
              <a:gd name="connsiteY0" fmla="*/ 28137 h 6920173"/>
              <a:gd name="connsiteX1" fmla="*/ 5150820 w 5150820"/>
              <a:gd name="connsiteY1" fmla="*/ 0 h 6920173"/>
              <a:gd name="connsiteX2" fmla="*/ 2492026 w 5150820"/>
              <a:gd name="connsiteY2" fmla="*/ 6863901 h 6920173"/>
              <a:gd name="connsiteX3" fmla="*/ 42203 w 5150820"/>
              <a:gd name="connsiteY3" fmla="*/ 6920173 h 6920173"/>
              <a:gd name="connsiteX4" fmla="*/ 0 w 5150820"/>
              <a:gd name="connsiteY4" fmla="*/ 28137 h 6920173"/>
              <a:gd name="connsiteX0" fmla="*/ 0 w 5150820"/>
              <a:gd name="connsiteY0" fmla="*/ 14069 h 6920173"/>
              <a:gd name="connsiteX1" fmla="*/ 5150820 w 5150820"/>
              <a:gd name="connsiteY1" fmla="*/ 0 h 6920173"/>
              <a:gd name="connsiteX2" fmla="*/ 2492026 w 5150820"/>
              <a:gd name="connsiteY2" fmla="*/ 6863901 h 6920173"/>
              <a:gd name="connsiteX3" fmla="*/ 42203 w 5150820"/>
              <a:gd name="connsiteY3" fmla="*/ 6920173 h 6920173"/>
              <a:gd name="connsiteX4" fmla="*/ 0 w 5150820"/>
              <a:gd name="connsiteY4" fmla="*/ 14069 h 6920173"/>
              <a:gd name="connsiteX0" fmla="*/ 0 w 5164888"/>
              <a:gd name="connsiteY0" fmla="*/ 0 h 6906104"/>
              <a:gd name="connsiteX1" fmla="*/ 5164888 w 5164888"/>
              <a:gd name="connsiteY1" fmla="*/ 14066 h 6906104"/>
              <a:gd name="connsiteX2" fmla="*/ 2492026 w 5164888"/>
              <a:gd name="connsiteY2" fmla="*/ 6849832 h 6906104"/>
              <a:gd name="connsiteX3" fmla="*/ 42203 w 5164888"/>
              <a:gd name="connsiteY3" fmla="*/ 6906104 h 6906104"/>
              <a:gd name="connsiteX4" fmla="*/ 0 w 5164888"/>
              <a:gd name="connsiteY4" fmla="*/ 0 h 690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4888" h="6906104">
                <a:moveTo>
                  <a:pt x="0" y="0"/>
                </a:moveTo>
                <a:lnTo>
                  <a:pt x="5164888" y="14066"/>
                </a:lnTo>
                <a:lnTo>
                  <a:pt x="2492026" y="6849832"/>
                </a:lnTo>
                <a:lnTo>
                  <a:pt x="42203" y="6906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C10E98-7D44-487A-A8E0-F280DAE59E32}"/>
              </a:ext>
            </a:extLst>
          </p:cNvPr>
          <p:cNvSpPr/>
          <p:nvPr/>
        </p:nvSpPr>
        <p:spPr>
          <a:xfrm>
            <a:off x="0" y="0"/>
            <a:ext cx="5158154" cy="688613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5115951 w 12192000"/>
              <a:gd name="connsiteY1" fmla="*/ 14068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5115951"/>
              <a:gd name="connsiteY0" fmla="*/ 0 h 6858000"/>
              <a:gd name="connsiteX1" fmla="*/ 5115951 w 5115951"/>
              <a:gd name="connsiteY1" fmla="*/ 14068 h 6858000"/>
              <a:gd name="connsiteX2" fmla="*/ 2443089 w 5115951"/>
              <a:gd name="connsiteY2" fmla="*/ 6843932 h 6858000"/>
              <a:gd name="connsiteX3" fmla="*/ 0 w 5115951"/>
              <a:gd name="connsiteY3" fmla="*/ 6858000 h 6858000"/>
              <a:gd name="connsiteX4" fmla="*/ 0 w 5115951"/>
              <a:gd name="connsiteY4" fmla="*/ 0 h 6858000"/>
              <a:gd name="connsiteX0" fmla="*/ 0 w 5115951"/>
              <a:gd name="connsiteY0" fmla="*/ 0 h 6858000"/>
              <a:gd name="connsiteX1" fmla="*/ 5115951 w 5115951"/>
              <a:gd name="connsiteY1" fmla="*/ 14068 h 6858000"/>
              <a:gd name="connsiteX2" fmla="*/ 2513428 w 5115951"/>
              <a:gd name="connsiteY2" fmla="*/ 6815796 h 6858000"/>
              <a:gd name="connsiteX3" fmla="*/ 0 w 5115951"/>
              <a:gd name="connsiteY3" fmla="*/ 6858000 h 6858000"/>
              <a:gd name="connsiteX4" fmla="*/ 0 w 5115951"/>
              <a:gd name="connsiteY4" fmla="*/ 0 h 6858000"/>
              <a:gd name="connsiteX0" fmla="*/ 0 w 5158154"/>
              <a:gd name="connsiteY0" fmla="*/ 0 h 6858000"/>
              <a:gd name="connsiteX1" fmla="*/ 5158154 w 5158154"/>
              <a:gd name="connsiteY1" fmla="*/ 14068 h 6858000"/>
              <a:gd name="connsiteX2" fmla="*/ 2513428 w 5158154"/>
              <a:gd name="connsiteY2" fmla="*/ 6815796 h 6858000"/>
              <a:gd name="connsiteX3" fmla="*/ 0 w 5158154"/>
              <a:gd name="connsiteY3" fmla="*/ 6858000 h 6858000"/>
              <a:gd name="connsiteX4" fmla="*/ 0 w 5158154"/>
              <a:gd name="connsiteY4" fmla="*/ 0 h 6858000"/>
              <a:gd name="connsiteX0" fmla="*/ 0 w 5158154"/>
              <a:gd name="connsiteY0" fmla="*/ 0 h 6886136"/>
              <a:gd name="connsiteX1" fmla="*/ 5158154 w 5158154"/>
              <a:gd name="connsiteY1" fmla="*/ 14068 h 6886136"/>
              <a:gd name="connsiteX2" fmla="*/ 2513428 w 5158154"/>
              <a:gd name="connsiteY2" fmla="*/ 6815796 h 6886136"/>
              <a:gd name="connsiteX3" fmla="*/ 14067 w 5158154"/>
              <a:gd name="connsiteY3" fmla="*/ 6886136 h 6886136"/>
              <a:gd name="connsiteX4" fmla="*/ 0 w 5158154"/>
              <a:gd name="connsiteY4" fmla="*/ 0 h 6886136"/>
              <a:gd name="connsiteX0" fmla="*/ 0 w 5158154"/>
              <a:gd name="connsiteY0" fmla="*/ 0 h 6886136"/>
              <a:gd name="connsiteX1" fmla="*/ 5158154 w 5158154"/>
              <a:gd name="connsiteY1" fmla="*/ 14068 h 6886136"/>
              <a:gd name="connsiteX2" fmla="*/ 2513428 w 5158154"/>
              <a:gd name="connsiteY2" fmla="*/ 6872067 h 6886136"/>
              <a:gd name="connsiteX3" fmla="*/ 14067 w 5158154"/>
              <a:gd name="connsiteY3" fmla="*/ 6886136 h 6886136"/>
              <a:gd name="connsiteX4" fmla="*/ 0 w 5158154"/>
              <a:gd name="connsiteY4" fmla="*/ 0 h 688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8154" h="6886136">
                <a:moveTo>
                  <a:pt x="0" y="0"/>
                </a:moveTo>
                <a:lnTo>
                  <a:pt x="5158154" y="14068"/>
                </a:lnTo>
                <a:lnTo>
                  <a:pt x="2513428" y="6872067"/>
                </a:lnTo>
                <a:lnTo>
                  <a:pt x="14067" y="6886136"/>
                </a:lnTo>
                <a:lnTo>
                  <a:pt x="0" y="0"/>
                </a:lnTo>
                <a:close/>
              </a:path>
            </a:pathLst>
          </a:custGeom>
          <a:solidFill>
            <a:srgbClr val="086788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9881" y="991147"/>
            <a:ext cx="8670971" cy="72424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Features And Components</a:t>
            </a:r>
          </a:p>
        </p:txBody>
      </p:sp>
      <p:sp>
        <p:nvSpPr>
          <p:cNvPr id="22" name="Shape 612">
            <a:extLst>
              <a:ext uri="{FF2B5EF4-FFF2-40B4-BE49-F238E27FC236}">
                <a16:creationId xmlns:a16="http://schemas.microsoft.com/office/drawing/2014/main" id="{3D046E35-AA28-4D5E-A548-39E4D57ECA74}"/>
              </a:ext>
            </a:extLst>
          </p:cNvPr>
          <p:cNvSpPr/>
          <p:nvPr/>
        </p:nvSpPr>
        <p:spPr>
          <a:xfrm>
            <a:off x="1686521" y="2648562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23" name="Shape 613">
            <a:extLst>
              <a:ext uri="{FF2B5EF4-FFF2-40B4-BE49-F238E27FC236}">
                <a16:creationId xmlns:a16="http://schemas.microsoft.com/office/drawing/2014/main" id="{49AE08FC-8C9E-4799-8047-F05EBC267AE1}"/>
              </a:ext>
            </a:extLst>
          </p:cNvPr>
          <p:cNvSpPr/>
          <p:nvPr/>
        </p:nvSpPr>
        <p:spPr>
          <a:xfrm rot="10800000" flipH="1">
            <a:off x="1760037" y="4089201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24" name="Shape 628">
            <a:extLst>
              <a:ext uri="{FF2B5EF4-FFF2-40B4-BE49-F238E27FC236}">
                <a16:creationId xmlns:a16="http://schemas.microsoft.com/office/drawing/2014/main" id="{61E9B29C-4A37-46C3-A399-5EE771FA0141}"/>
              </a:ext>
            </a:extLst>
          </p:cNvPr>
          <p:cNvSpPr/>
          <p:nvPr/>
        </p:nvSpPr>
        <p:spPr>
          <a:xfrm>
            <a:off x="1809832" y="2771873"/>
            <a:ext cx="1629750" cy="162975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25" name="Shape 614">
            <a:extLst>
              <a:ext uri="{FF2B5EF4-FFF2-40B4-BE49-F238E27FC236}">
                <a16:creationId xmlns:a16="http://schemas.microsoft.com/office/drawing/2014/main" id="{1F148E32-8B0A-4180-A9CF-EC813C1D7196}"/>
              </a:ext>
            </a:extLst>
          </p:cNvPr>
          <p:cNvSpPr/>
          <p:nvPr/>
        </p:nvSpPr>
        <p:spPr>
          <a:xfrm rot="10800000" flipH="1">
            <a:off x="3930944" y="2736181"/>
            <a:ext cx="1876373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26" name="Shape 615">
            <a:extLst>
              <a:ext uri="{FF2B5EF4-FFF2-40B4-BE49-F238E27FC236}">
                <a16:creationId xmlns:a16="http://schemas.microsoft.com/office/drawing/2014/main" id="{F99381FD-6E31-4700-852C-A6EB77C62257}"/>
              </a:ext>
            </a:extLst>
          </p:cNvPr>
          <p:cNvSpPr/>
          <p:nvPr/>
        </p:nvSpPr>
        <p:spPr>
          <a:xfrm>
            <a:off x="4004460" y="2648562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27" name="Shape 616">
            <a:extLst>
              <a:ext uri="{FF2B5EF4-FFF2-40B4-BE49-F238E27FC236}">
                <a16:creationId xmlns:a16="http://schemas.microsoft.com/office/drawing/2014/main" id="{840E663F-8134-406E-9E67-3F3CC19C952E}"/>
              </a:ext>
            </a:extLst>
          </p:cNvPr>
          <p:cNvSpPr/>
          <p:nvPr/>
        </p:nvSpPr>
        <p:spPr>
          <a:xfrm rot="10800000" flipH="1">
            <a:off x="4054255" y="2859493"/>
            <a:ext cx="1629750" cy="162975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28" name="Shape 620">
            <a:extLst>
              <a:ext uri="{FF2B5EF4-FFF2-40B4-BE49-F238E27FC236}">
                <a16:creationId xmlns:a16="http://schemas.microsoft.com/office/drawing/2014/main" id="{FDE32BBB-274F-4708-B232-5760EB6A052F}"/>
              </a:ext>
            </a:extLst>
          </p:cNvPr>
          <p:cNvSpPr/>
          <p:nvPr/>
        </p:nvSpPr>
        <p:spPr>
          <a:xfrm>
            <a:off x="6175367" y="2648562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36" name="Shape 621">
            <a:extLst>
              <a:ext uri="{FF2B5EF4-FFF2-40B4-BE49-F238E27FC236}">
                <a16:creationId xmlns:a16="http://schemas.microsoft.com/office/drawing/2014/main" id="{D8C0DD70-36FD-44C4-90D5-DE272109EC4A}"/>
              </a:ext>
            </a:extLst>
          </p:cNvPr>
          <p:cNvSpPr/>
          <p:nvPr/>
        </p:nvSpPr>
        <p:spPr>
          <a:xfrm rot="10800000" flipH="1">
            <a:off x="6248883" y="4089201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41" name="Shape 622">
            <a:extLst>
              <a:ext uri="{FF2B5EF4-FFF2-40B4-BE49-F238E27FC236}">
                <a16:creationId xmlns:a16="http://schemas.microsoft.com/office/drawing/2014/main" id="{15132BD4-0E50-4125-8106-FFE9660FDCB8}"/>
              </a:ext>
            </a:extLst>
          </p:cNvPr>
          <p:cNvSpPr/>
          <p:nvPr/>
        </p:nvSpPr>
        <p:spPr>
          <a:xfrm rot="10800000" flipH="1">
            <a:off x="8419792" y="2736181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43" name="Shape 623">
            <a:extLst>
              <a:ext uri="{FF2B5EF4-FFF2-40B4-BE49-F238E27FC236}">
                <a16:creationId xmlns:a16="http://schemas.microsoft.com/office/drawing/2014/main" id="{36720A85-71AE-487C-9015-4AA3C680BA0A}"/>
              </a:ext>
            </a:extLst>
          </p:cNvPr>
          <p:cNvSpPr/>
          <p:nvPr/>
        </p:nvSpPr>
        <p:spPr>
          <a:xfrm>
            <a:off x="8493307" y="2648562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45" name="Shape 624">
            <a:extLst>
              <a:ext uri="{FF2B5EF4-FFF2-40B4-BE49-F238E27FC236}">
                <a16:creationId xmlns:a16="http://schemas.microsoft.com/office/drawing/2014/main" id="{582F5481-DB45-4D93-8119-41ABDF0C94A3}"/>
              </a:ext>
            </a:extLst>
          </p:cNvPr>
          <p:cNvSpPr/>
          <p:nvPr/>
        </p:nvSpPr>
        <p:spPr>
          <a:xfrm rot="10800000" flipH="1">
            <a:off x="8543102" y="2859493"/>
            <a:ext cx="1629751" cy="162975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51" name="Shape 626">
            <a:extLst>
              <a:ext uri="{FF2B5EF4-FFF2-40B4-BE49-F238E27FC236}">
                <a16:creationId xmlns:a16="http://schemas.microsoft.com/office/drawing/2014/main" id="{1BD9DCDE-CD2D-4B96-8FC9-B9F8E092C297}"/>
              </a:ext>
            </a:extLst>
          </p:cNvPr>
          <p:cNvSpPr/>
          <p:nvPr/>
        </p:nvSpPr>
        <p:spPr>
          <a:xfrm>
            <a:off x="6298678" y="2771873"/>
            <a:ext cx="1629751" cy="162975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5BF1D-9425-4C69-BA80-7A8D8C7A6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33" y="3094377"/>
            <a:ext cx="1055650" cy="1055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C4B220-B835-4949-BE40-44BEE5359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24" y="3238235"/>
            <a:ext cx="928505" cy="928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130187-8F2A-4609-B3B2-BBC192961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85" y="3121188"/>
            <a:ext cx="976936" cy="976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3C8A2-6393-421B-92FE-C1F6D20A2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21" y="3125725"/>
            <a:ext cx="969099" cy="9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0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5843" y="802258"/>
            <a:ext cx="5247861" cy="1260700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Controlling devices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7092712" y="25462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7623757" y="2468379"/>
            <a:ext cx="4224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Can control light and fan from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Anywhere using our </a:t>
            </a: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phone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7092712" y="40596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7623757" y="3981779"/>
            <a:ext cx="4012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 : NodeMCU,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	           Relay module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A3A55-16A7-4843-9C98-A16B9B1B7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14" name="Diagonal Stripe 11">
            <a:extLst>
              <a:ext uri="{FF2B5EF4-FFF2-40B4-BE49-F238E27FC236}">
                <a16:creationId xmlns:a16="http://schemas.microsoft.com/office/drawing/2014/main" id="{96717861-18AE-44BC-8373-571C6E4BFA8B}"/>
              </a:ext>
            </a:extLst>
          </p:cNvPr>
          <p:cNvSpPr/>
          <p:nvPr/>
        </p:nvSpPr>
        <p:spPr>
          <a:xfrm>
            <a:off x="4594890" y="5240059"/>
            <a:ext cx="1500351" cy="1644446"/>
          </a:xfrm>
          <a:custGeom>
            <a:avLst/>
            <a:gdLst>
              <a:gd name="connsiteX0" fmla="*/ 0 w 2053883"/>
              <a:gd name="connsiteY0" fmla="*/ 1438110 h 2876220"/>
              <a:gd name="connsiteX1" fmla="*/ 1026942 w 2053883"/>
              <a:gd name="connsiteY1" fmla="*/ 0 h 2876220"/>
              <a:gd name="connsiteX2" fmla="*/ 2053883 w 2053883"/>
              <a:gd name="connsiteY2" fmla="*/ 0 h 2876220"/>
              <a:gd name="connsiteX3" fmla="*/ 0 w 2053883"/>
              <a:gd name="connsiteY3" fmla="*/ 2876220 h 2876220"/>
              <a:gd name="connsiteX4" fmla="*/ 0 w 2053883"/>
              <a:gd name="connsiteY4" fmla="*/ 1438110 h 2876220"/>
              <a:gd name="connsiteX0" fmla="*/ 0 w 2082019"/>
              <a:gd name="connsiteY0" fmla="*/ 2887082 h 4325192"/>
              <a:gd name="connsiteX1" fmla="*/ 2082019 w 2082019"/>
              <a:gd name="connsiteY1" fmla="*/ 0 h 4325192"/>
              <a:gd name="connsiteX2" fmla="*/ 2053883 w 2082019"/>
              <a:gd name="connsiteY2" fmla="*/ 1448972 h 4325192"/>
              <a:gd name="connsiteX3" fmla="*/ 0 w 2082019"/>
              <a:gd name="connsiteY3" fmla="*/ 4325192 h 4325192"/>
              <a:gd name="connsiteX4" fmla="*/ 0 w 2082019"/>
              <a:gd name="connsiteY4" fmla="*/ 2887082 h 4325192"/>
              <a:gd name="connsiteX0" fmla="*/ 0 w 3249638"/>
              <a:gd name="connsiteY0" fmla="*/ 4336054 h 4336054"/>
              <a:gd name="connsiteX1" fmla="*/ 3249638 w 3249638"/>
              <a:gd name="connsiteY1" fmla="*/ 0 h 4336054"/>
              <a:gd name="connsiteX2" fmla="*/ 3221502 w 3249638"/>
              <a:gd name="connsiteY2" fmla="*/ 1448972 h 4336054"/>
              <a:gd name="connsiteX3" fmla="*/ 1167619 w 3249638"/>
              <a:gd name="connsiteY3" fmla="*/ 4325192 h 4336054"/>
              <a:gd name="connsiteX4" fmla="*/ 0 w 3249638"/>
              <a:gd name="connsiteY4" fmla="*/ 4336054 h 4336054"/>
              <a:gd name="connsiteX0" fmla="*/ 0 w 3249638"/>
              <a:gd name="connsiteY0" fmla="*/ 4336054 h 4336054"/>
              <a:gd name="connsiteX1" fmla="*/ 3249638 w 3249638"/>
              <a:gd name="connsiteY1" fmla="*/ 0 h 4336054"/>
              <a:gd name="connsiteX2" fmla="*/ 3207435 w 3249638"/>
              <a:gd name="connsiteY2" fmla="*/ 1434905 h 4336054"/>
              <a:gd name="connsiteX3" fmla="*/ 1167619 w 3249638"/>
              <a:gd name="connsiteY3" fmla="*/ 4325192 h 4336054"/>
              <a:gd name="connsiteX4" fmla="*/ 0 w 3249638"/>
              <a:gd name="connsiteY4" fmla="*/ 4336054 h 4336054"/>
              <a:gd name="connsiteX0" fmla="*/ 0 w 3249638"/>
              <a:gd name="connsiteY0" fmla="*/ 4336054 h 4337267"/>
              <a:gd name="connsiteX1" fmla="*/ 3249638 w 3249638"/>
              <a:gd name="connsiteY1" fmla="*/ 0 h 4337267"/>
              <a:gd name="connsiteX2" fmla="*/ 3207435 w 3249638"/>
              <a:gd name="connsiteY2" fmla="*/ 1434905 h 4337267"/>
              <a:gd name="connsiteX3" fmla="*/ 531515 w 3249638"/>
              <a:gd name="connsiteY3" fmla="*/ 4337267 h 4337267"/>
              <a:gd name="connsiteX4" fmla="*/ 0 w 3249638"/>
              <a:gd name="connsiteY4" fmla="*/ 4336054 h 4337267"/>
              <a:gd name="connsiteX0" fmla="*/ 0 w 4270056"/>
              <a:gd name="connsiteY0" fmla="*/ 5917900 h 5919113"/>
              <a:gd name="connsiteX1" fmla="*/ 4270056 w 4270056"/>
              <a:gd name="connsiteY1" fmla="*/ 0 h 5919113"/>
              <a:gd name="connsiteX2" fmla="*/ 3207435 w 4270056"/>
              <a:gd name="connsiteY2" fmla="*/ 3016751 h 5919113"/>
              <a:gd name="connsiteX3" fmla="*/ 531515 w 4270056"/>
              <a:gd name="connsiteY3" fmla="*/ 5919113 h 5919113"/>
              <a:gd name="connsiteX4" fmla="*/ 0 w 4270056"/>
              <a:gd name="connsiteY4" fmla="*/ 5917900 h 5919113"/>
              <a:gd name="connsiteX0" fmla="*/ 0 w 4270056"/>
              <a:gd name="connsiteY0" fmla="*/ 5917900 h 5919113"/>
              <a:gd name="connsiteX1" fmla="*/ 4270056 w 4270056"/>
              <a:gd name="connsiteY1" fmla="*/ 0 h 5919113"/>
              <a:gd name="connsiteX2" fmla="*/ 4227853 w 4270056"/>
              <a:gd name="connsiteY2" fmla="*/ 432667 h 5919113"/>
              <a:gd name="connsiteX3" fmla="*/ 531515 w 4270056"/>
              <a:gd name="connsiteY3" fmla="*/ 5919113 h 5919113"/>
              <a:gd name="connsiteX4" fmla="*/ 0 w 4270056"/>
              <a:gd name="connsiteY4" fmla="*/ 5917900 h 5919113"/>
              <a:gd name="connsiteX0" fmla="*/ 0 w 4270056"/>
              <a:gd name="connsiteY0" fmla="*/ 5917900 h 5919113"/>
              <a:gd name="connsiteX1" fmla="*/ 4270056 w 4270056"/>
              <a:gd name="connsiteY1" fmla="*/ 0 h 5919113"/>
              <a:gd name="connsiteX2" fmla="*/ 4227853 w 4270056"/>
              <a:gd name="connsiteY2" fmla="*/ 2412994 h 5919113"/>
              <a:gd name="connsiteX3" fmla="*/ 531515 w 4270056"/>
              <a:gd name="connsiteY3" fmla="*/ 5919113 h 5919113"/>
              <a:gd name="connsiteX4" fmla="*/ 0 w 4270056"/>
              <a:gd name="connsiteY4" fmla="*/ 5917900 h 5919113"/>
              <a:gd name="connsiteX0" fmla="*/ 0 w 4230299"/>
              <a:gd name="connsiteY0" fmla="*/ 3828898 h 3830111"/>
              <a:gd name="connsiteX1" fmla="*/ 4230299 w 4230299"/>
              <a:gd name="connsiteY1" fmla="*/ 0 h 3830111"/>
              <a:gd name="connsiteX2" fmla="*/ 4227853 w 4230299"/>
              <a:gd name="connsiteY2" fmla="*/ 323992 h 3830111"/>
              <a:gd name="connsiteX3" fmla="*/ 531515 w 4230299"/>
              <a:gd name="connsiteY3" fmla="*/ 3830111 h 3830111"/>
              <a:gd name="connsiteX4" fmla="*/ 0 w 4230299"/>
              <a:gd name="connsiteY4" fmla="*/ 3828898 h 3830111"/>
              <a:gd name="connsiteX0" fmla="*/ 0 w 4230299"/>
              <a:gd name="connsiteY0" fmla="*/ 3828898 h 3830111"/>
              <a:gd name="connsiteX1" fmla="*/ 4230299 w 4230299"/>
              <a:gd name="connsiteY1" fmla="*/ 0 h 3830111"/>
              <a:gd name="connsiteX2" fmla="*/ 4227853 w 4230299"/>
              <a:gd name="connsiteY2" fmla="*/ 323992 h 3830111"/>
              <a:gd name="connsiteX3" fmla="*/ 3089184 w 4230299"/>
              <a:gd name="connsiteY3" fmla="*/ 3830111 h 3830111"/>
              <a:gd name="connsiteX4" fmla="*/ 0 w 4230299"/>
              <a:gd name="connsiteY4" fmla="*/ 3828898 h 3830111"/>
              <a:gd name="connsiteX0" fmla="*/ 0 w 1473847"/>
              <a:gd name="connsiteY0" fmla="*/ 3853048 h 3853048"/>
              <a:gd name="connsiteX1" fmla="*/ 1473847 w 1473847"/>
              <a:gd name="connsiteY1" fmla="*/ 0 h 3853048"/>
              <a:gd name="connsiteX2" fmla="*/ 1471401 w 1473847"/>
              <a:gd name="connsiteY2" fmla="*/ 323992 h 3853048"/>
              <a:gd name="connsiteX3" fmla="*/ 332732 w 1473847"/>
              <a:gd name="connsiteY3" fmla="*/ 3830111 h 3853048"/>
              <a:gd name="connsiteX4" fmla="*/ 0 w 1473847"/>
              <a:gd name="connsiteY4" fmla="*/ 3853048 h 3853048"/>
              <a:gd name="connsiteX0" fmla="*/ 0 w 1484691"/>
              <a:gd name="connsiteY0" fmla="*/ 3853048 h 3853048"/>
              <a:gd name="connsiteX1" fmla="*/ 1473847 w 1484691"/>
              <a:gd name="connsiteY1" fmla="*/ 0 h 3853048"/>
              <a:gd name="connsiteX2" fmla="*/ 1484653 w 1484691"/>
              <a:gd name="connsiteY2" fmla="*/ 2726949 h 3853048"/>
              <a:gd name="connsiteX3" fmla="*/ 332732 w 1484691"/>
              <a:gd name="connsiteY3" fmla="*/ 3830111 h 3853048"/>
              <a:gd name="connsiteX4" fmla="*/ 0 w 1484691"/>
              <a:gd name="connsiteY4" fmla="*/ 3853048 h 3853048"/>
              <a:gd name="connsiteX0" fmla="*/ 0 w 1500351"/>
              <a:gd name="connsiteY0" fmla="*/ 1498392 h 1498392"/>
              <a:gd name="connsiteX1" fmla="*/ 1500351 w 1500351"/>
              <a:gd name="connsiteY1" fmla="*/ 0 h 1498392"/>
              <a:gd name="connsiteX2" fmla="*/ 1484653 w 1500351"/>
              <a:gd name="connsiteY2" fmla="*/ 372293 h 1498392"/>
              <a:gd name="connsiteX3" fmla="*/ 332732 w 1500351"/>
              <a:gd name="connsiteY3" fmla="*/ 1475455 h 1498392"/>
              <a:gd name="connsiteX4" fmla="*/ 0 w 1500351"/>
              <a:gd name="connsiteY4" fmla="*/ 1498392 h 149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0351" h="1498392">
                <a:moveTo>
                  <a:pt x="0" y="1498392"/>
                </a:moveTo>
                <a:lnTo>
                  <a:pt x="1500351" y="0"/>
                </a:lnTo>
                <a:cubicBezTo>
                  <a:pt x="1499536" y="107997"/>
                  <a:pt x="1485468" y="264296"/>
                  <a:pt x="1484653" y="372293"/>
                </a:cubicBezTo>
                <a:lnTo>
                  <a:pt x="332732" y="1475455"/>
                </a:lnTo>
                <a:lnTo>
                  <a:pt x="0" y="1498392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" name="Diagonal Stripe 12">
            <a:extLst>
              <a:ext uri="{FF2B5EF4-FFF2-40B4-BE49-F238E27FC236}">
                <a16:creationId xmlns:a16="http://schemas.microsoft.com/office/drawing/2014/main" id="{19E34202-56D2-47AC-AEBB-9DC380A586DF}"/>
              </a:ext>
            </a:extLst>
          </p:cNvPr>
          <p:cNvSpPr/>
          <p:nvPr/>
        </p:nvSpPr>
        <p:spPr>
          <a:xfrm>
            <a:off x="3434325" y="3963418"/>
            <a:ext cx="2670925" cy="2908853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0 h 914400"/>
              <a:gd name="connsiteX3" fmla="*/ 0 w 914400"/>
              <a:gd name="connsiteY3" fmla="*/ 914400 h 914400"/>
              <a:gd name="connsiteX4" fmla="*/ 0 w 914400"/>
              <a:gd name="connsiteY4" fmla="*/ 457200 h 914400"/>
              <a:gd name="connsiteX0" fmla="*/ 0 w 1659988"/>
              <a:gd name="connsiteY0" fmla="*/ 457200 h 4346917"/>
              <a:gd name="connsiteX1" fmla="*/ 457200 w 1659988"/>
              <a:gd name="connsiteY1" fmla="*/ 0 h 4346917"/>
              <a:gd name="connsiteX2" fmla="*/ 914400 w 1659988"/>
              <a:gd name="connsiteY2" fmla="*/ 0 h 4346917"/>
              <a:gd name="connsiteX3" fmla="*/ 1659988 w 1659988"/>
              <a:gd name="connsiteY3" fmla="*/ 4346917 h 4346917"/>
              <a:gd name="connsiteX4" fmla="*/ 0 w 1659988"/>
              <a:gd name="connsiteY4" fmla="*/ 457200 h 4346917"/>
              <a:gd name="connsiteX0" fmla="*/ 1230923 w 1230923"/>
              <a:gd name="connsiteY0" fmla="*/ 4761914 h 4761914"/>
              <a:gd name="connsiteX1" fmla="*/ 0 w 1230923"/>
              <a:gd name="connsiteY1" fmla="*/ 0 h 4761914"/>
              <a:gd name="connsiteX2" fmla="*/ 457200 w 1230923"/>
              <a:gd name="connsiteY2" fmla="*/ 0 h 4761914"/>
              <a:gd name="connsiteX3" fmla="*/ 1202788 w 1230923"/>
              <a:gd name="connsiteY3" fmla="*/ 4346917 h 4761914"/>
              <a:gd name="connsiteX4" fmla="*/ 1230923 w 1230923"/>
              <a:gd name="connsiteY4" fmla="*/ 4761914 h 4761914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2187526 w 2961249"/>
              <a:gd name="connsiteY2" fmla="*/ 618979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44658 w 2961249"/>
              <a:gd name="connsiteY2" fmla="*/ 42204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02455 w 2961249"/>
              <a:gd name="connsiteY2" fmla="*/ 1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1587916 w 2961249"/>
              <a:gd name="connsiteY2" fmla="*/ 1694852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1622779 w 1622779"/>
              <a:gd name="connsiteY0" fmla="*/ 3686041 h 3686041"/>
              <a:gd name="connsiteX1" fmla="*/ 0 w 1622779"/>
              <a:gd name="connsiteY1" fmla="*/ 457506 h 3686041"/>
              <a:gd name="connsiteX2" fmla="*/ 249446 w 1622779"/>
              <a:gd name="connsiteY2" fmla="*/ 0 h 3686041"/>
              <a:gd name="connsiteX3" fmla="*/ 1594644 w 1622779"/>
              <a:gd name="connsiteY3" fmla="*/ 3271044 h 3686041"/>
              <a:gd name="connsiteX4" fmla="*/ 1622779 w 1622779"/>
              <a:gd name="connsiteY4" fmla="*/ 3686041 h 3686041"/>
              <a:gd name="connsiteX0" fmla="*/ 1622779 w 1622779"/>
              <a:gd name="connsiteY0" fmla="*/ 3842009 h 3842009"/>
              <a:gd name="connsiteX1" fmla="*/ 0 w 1622779"/>
              <a:gd name="connsiteY1" fmla="*/ 613474 h 3842009"/>
              <a:gd name="connsiteX2" fmla="*/ 1071081 w 1622779"/>
              <a:gd name="connsiteY2" fmla="*/ 0 h 3842009"/>
              <a:gd name="connsiteX3" fmla="*/ 1594644 w 1622779"/>
              <a:gd name="connsiteY3" fmla="*/ 3427012 h 3842009"/>
              <a:gd name="connsiteX4" fmla="*/ 1622779 w 1622779"/>
              <a:gd name="connsiteY4" fmla="*/ 3842009 h 3842009"/>
              <a:gd name="connsiteX0" fmla="*/ 867405 w 867405"/>
              <a:gd name="connsiteY0" fmla="*/ 3842009 h 3842009"/>
              <a:gd name="connsiteX1" fmla="*/ 0 w 867405"/>
              <a:gd name="connsiteY1" fmla="*/ 114376 h 3842009"/>
              <a:gd name="connsiteX2" fmla="*/ 315707 w 867405"/>
              <a:gd name="connsiteY2" fmla="*/ 0 h 3842009"/>
              <a:gd name="connsiteX3" fmla="*/ 839270 w 867405"/>
              <a:gd name="connsiteY3" fmla="*/ 3427012 h 3842009"/>
              <a:gd name="connsiteX4" fmla="*/ 867405 w 867405"/>
              <a:gd name="connsiteY4" fmla="*/ 3842009 h 3842009"/>
              <a:gd name="connsiteX0" fmla="*/ 1636031 w 1636031"/>
              <a:gd name="connsiteY0" fmla="*/ 3842009 h 3842009"/>
              <a:gd name="connsiteX1" fmla="*/ 0 w 1636031"/>
              <a:gd name="connsiteY1" fmla="*/ 2589067 h 3842009"/>
              <a:gd name="connsiteX2" fmla="*/ 1084333 w 1636031"/>
              <a:gd name="connsiteY2" fmla="*/ 0 h 3842009"/>
              <a:gd name="connsiteX3" fmla="*/ 1607896 w 1636031"/>
              <a:gd name="connsiteY3" fmla="*/ 3427012 h 3842009"/>
              <a:gd name="connsiteX4" fmla="*/ 1636031 w 1636031"/>
              <a:gd name="connsiteY4" fmla="*/ 3842009 h 3842009"/>
              <a:gd name="connsiteX0" fmla="*/ 1636031 w 1636031"/>
              <a:gd name="connsiteY0" fmla="*/ 1616866 h 1616866"/>
              <a:gd name="connsiteX1" fmla="*/ 0 w 1636031"/>
              <a:gd name="connsiteY1" fmla="*/ 363924 h 1616866"/>
              <a:gd name="connsiteX2" fmla="*/ 487986 w 1636031"/>
              <a:gd name="connsiteY2" fmla="*/ 0 h 1616866"/>
              <a:gd name="connsiteX3" fmla="*/ 1607896 w 1636031"/>
              <a:gd name="connsiteY3" fmla="*/ 1201869 h 1616866"/>
              <a:gd name="connsiteX4" fmla="*/ 1636031 w 1636031"/>
              <a:gd name="connsiteY4" fmla="*/ 1616866 h 1616866"/>
              <a:gd name="connsiteX0" fmla="*/ 1609527 w 1609527"/>
              <a:gd name="connsiteY0" fmla="*/ 1887212 h 1887212"/>
              <a:gd name="connsiteX1" fmla="*/ 0 w 1609527"/>
              <a:gd name="connsiteY1" fmla="*/ 0 h 1887212"/>
              <a:gd name="connsiteX2" fmla="*/ 461482 w 1609527"/>
              <a:gd name="connsiteY2" fmla="*/ 270346 h 1887212"/>
              <a:gd name="connsiteX3" fmla="*/ 1581392 w 1609527"/>
              <a:gd name="connsiteY3" fmla="*/ 1472215 h 1887212"/>
              <a:gd name="connsiteX4" fmla="*/ 1609527 w 1609527"/>
              <a:gd name="connsiteY4" fmla="*/ 1887212 h 1887212"/>
              <a:gd name="connsiteX0" fmla="*/ 1609527 w 1609527"/>
              <a:gd name="connsiteY0" fmla="*/ 2074371 h 2074371"/>
              <a:gd name="connsiteX1" fmla="*/ 0 w 1609527"/>
              <a:gd name="connsiteY1" fmla="*/ 187159 h 2074371"/>
              <a:gd name="connsiteX2" fmla="*/ 249447 w 1609527"/>
              <a:gd name="connsiteY2" fmla="*/ 0 h 2074371"/>
              <a:gd name="connsiteX3" fmla="*/ 1581392 w 1609527"/>
              <a:gd name="connsiteY3" fmla="*/ 1659374 h 2074371"/>
              <a:gd name="connsiteX4" fmla="*/ 1609527 w 1609527"/>
              <a:gd name="connsiteY4" fmla="*/ 2074371 h 2074371"/>
              <a:gd name="connsiteX0" fmla="*/ 1609527 w 1621148"/>
              <a:gd name="connsiteY0" fmla="*/ 2074371 h 2074371"/>
              <a:gd name="connsiteX1" fmla="*/ 0 w 1621148"/>
              <a:gd name="connsiteY1" fmla="*/ 187159 h 2074371"/>
              <a:gd name="connsiteX2" fmla="*/ 249447 w 1621148"/>
              <a:gd name="connsiteY2" fmla="*/ 0 h 2074371"/>
              <a:gd name="connsiteX3" fmla="*/ 1621148 w 1621148"/>
              <a:gd name="connsiteY3" fmla="*/ 1659374 h 2074371"/>
              <a:gd name="connsiteX4" fmla="*/ 1609527 w 1621148"/>
              <a:gd name="connsiteY4" fmla="*/ 2074371 h 2074371"/>
              <a:gd name="connsiteX0" fmla="*/ 0 w 2675308"/>
              <a:gd name="connsiteY0" fmla="*/ 2074371 h 2074371"/>
              <a:gd name="connsiteX1" fmla="*/ 1054160 w 2675308"/>
              <a:gd name="connsiteY1" fmla="*/ 187159 h 2074371"/>
              <a:gd name="connsiteX2" fmla="*/ 1303607 w 2675308"/>
              <a:gd name="connsiteY2" fmla="*/ 0 h 2074371"/>
              <a:gd name="connsiteX3" fmla="*/ 2675308 w 2675308"/>
              <a:gd name="connsiteY3" fmla="*/ 1659374 h 2074371"/>
              <a:gd name="connsiteX4" fmla="*/ 0 w 2675308"/>
              <a:gd name="connsiteY4" fmla="*/ 2074371 h 2074371"/>
              <a:gd name="connsiteX0" fmla="*/ 0 w 1303607"/>
              <a:gd name="connsiteY0" fmla="*/ 2074371 h 2074371"/>
              <a:gd name="connsiteX1" fmla="*/ 1054160 w 1303607"/>
              <a:gd name="connsiteY1" fmla="*/ 187159 h 2074371"/>
              <a:gd name="connsiteX2" fmla="*/ 1303607 w 1303607"/>
              <a:gd name="connsiteY2" fmla="*/ 0 h 2074371"/>
              <a:gd name="connsiteX3" fmla="*/ 342926 w 1303607"/>
              <a:gd name="connsiteY3" fmla="*/ 2044095 h 2074371"/>
              <a:gd name="connsiteX4" fmla="*/ 0 w 1303607"/>
              <a:gd name="connsiteY4" fmla="*/ 2074371 h 2074371"/>
              <a:gd name="connsiteX0" fmla="*/ 0 w 2642076"/>
              <a:gd name="connsiteY0" fmla="*/ 1887212 h 1887212"/>
              <a:gd name="connsiteX1" fmla="*/ 1054160 w 2642076"/>
              <a:gd name="connsiteY1" fmla="*/ 0 h 1887212"/>
              <a:gd name="connsiteX2" fmla="*/ 2642076 w 2642076"/>
              <a:gd name="connsiteY2" fmla="*/ 530293 h 1887212"/>
              <a:gd name="connsiteX3" fmla="*/ 342926 w 2642076"/>
              <a:gd name="connsiteY3" fmla="*/ 1856936 h 1887212"/>
              <a:gd name="connsiteX4" fmla="*/ 0 w 2642076"/>
              <a:gd name="connsiteY4" fmla="*/ 1887212 h 1887212"/>
              <a:gd name="connsiteX0" fmla="*/ 0 w 2642076"/>
              <a:gd name="connsiteY0" fmla="*/ 1606470 h 1606470"/>
              <a:gd name="connsiteX1" fmla="*/ 2591412 w 2642076"/>
              <a:gd name="connsiteY1" fmla="*/ 0 h 1606470"/>
              <a:gd name="connsiteX2" fmla="*/ 2642076 w 2642076"/>
              <a:gd name="connsiteY2" fmla="*/ 249551 h 1606470"/>
              <a:gd name="connsiteX3" fmla="*/ 342926 w 2642076"/>
              <a:gd name="connsiteY3" fmla="*/ 1576194 h 1606470"/>
              <a:gd name="connsiteX4" fmla="*/ 0 w 2642076"/>
              <a:gd name="connsiteY4" fmla="*/ 1606470 h 1606470"/>
              <a:gd name="connsiteX0" fmla="*/ 0 w 2657673"/>
              <a:gd name="connsiteY0" fmla="*/ 1648061 h 1648061"/>
              <a:gd name="connsiteX1" fmla="*/ 2657673 w 2657673"/>
              <a:gd name="connsiteY1" fmla="*/ 0 h 1648061"/>
              <a:gd name="connsiteX2" fmla="*/ 2642076 w 2657673"/>
              <a:gd name="connsiteY2" fmla="*/ 291142 h 1648061"/>
              <a:gd name="connsiteX3" fmla="*/ 342926 w 2657673"/>
              <a:gd name="connsiteY3" fmla="*/ 1617785 h 1648061"/>
              <a:gd name="connsiteX4" fmla="*/ 0 w 2657673"/>
              <a:gd name="connsiteY4" fmla="*/ 1648061 h 164806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42076 w 2670925"/>
              <a:gd name="connsiteY2" fmla="*/ 925412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55328 w 2670925"/>
              <a:gd name="connsiteY2" fmla="*/ 353530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925" h="2282331">
                <a:moveTo>
                  <a:pt x="0" y="2282331"/>
                </a:moveTo>
                <a:lnTo>
                  <a:pt x="2670925" y="0"/>
                </a:lnTo>
                <a:lnTo>
                  <a:pt x="2655328" y="353530"/>
                </a:lnTo>
                <a:lnTo>
                  <a:pt x="342926" y="2252055"/>
                </a:lnTo>
                <a:lnTo>
                  <a:pt x="0" y="2282331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7" name="Diagonal Stripe 12">
            <a:extLst>
              <a:ext uri="{FF2B5EF4-FFF2-40B4-BE49-F238E27FC236}">
                <a16:creationId xmlns:a16="http://schemas.microsoft.com/office/drawing/2014/main" id="{EE75E991-D221-46B8-AC3D-CD04424EC415}"/>
              </a:ext>
            </a:extLst>
          </p:cNvPr>
          <p:cNvSpPr/>
          <p:nvPr/>
        </p:nvSpPr>
        <p:spPr>
          <a:xfrm>
            <a:off x="-11150" y="13509"/>
            <a:ext cx="2193133" cy="2353431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0 h 914400"/>
              <a:gd name="connsiteX3" fmla="*/ 0 w 914400"/>
              <a:gd name="connsiteY3" fmla="*/ 914400 h 914400"/>
              <a:gd name="connsiteX4" fmla="*/ 0 w 914400"/>
              <a:gd name="connsiteY4" fmla="*/ 457200 h 914400"/>
              <a:gd name="connsiteX0" fmla="*/ 0 w 1659988"/>
              <a:gd name="connsiteY0" fmla="*/ 457200 h 4346917"/>
              <a:gd name="connsiteX1" fmla="*/ 457200 w 1659988"/>
              <a:gd name="connsiteY1" fmla="*/ 0 h 4346917"/>
              <a:gd name="connsiteX2" fmla="*/ 914400 w 1659988"/>
              <a:gd name="connsiteY2" fmla="*/ 0 h 4346917"/>
              <a:gd name="connsiteX3" fmla="*/ 1659988 w 1659988"/>
              <a:gd name="connsiteY3" fmla="*/ 4346917 h 4346917"/>
              <a:gd name="connsiteX4" fmla="*/ 0 w 1659988"/>
              <a:gd name="connsiteY4" fmla="*/ 457200 h 4346917"/>
              <a:gd name="connsiteX0" fmla="*/ 1230923 w 1230923"/>
              <a:gd name="connsiteY0" fmla="*/ 4761914 h 4761914"/>
              <a:gd name="connsiteX1" fmla="*/ 0 w 1230923"/>
              <a:gd name="connsiteY1" fmla="*/ 0 h 4761914"/>
              <a:gd name="connsiteX2" fmla="*/ 457200 w 1230923"/>
              <a:gd name="connsiteY2" fmla="*/ 0 h 4761914"/>
              <a:gd name="connsiteX3" fmla="*/ 1202788 w 1230923"/>
              <a:gd name="connsiteY3" fmla="*/ 4346917 h 4761914"/>
              <a:gd name="connsiteX4" fmla="*/ 1230923 w 1230923"/>
              <a:gd name="connsiteY4" fmla="*/ 4761914 h 4761914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2187526 w 2961249"/>
              <a:gd name="connsiteY2" fmla="*/ 618979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44658 w 2961249"/>
              <a:gd name="connsiteY2" fmla="*/ 42204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02455 w 2961249"/>
              <a:gd name="connsiteY2" fmla="*/ 1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1587916 w 2961249"/>
              <a:gd name="connsiteY2" fmla="*/ 1694852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1622779 w 1622779"/>
              <a:gd name="connsiteY0" fmla="*/ 3686041 h 3686041"/>
              <a:gd name="connsiteX1" fmla="*/ 0 w 1622779"/>
              <a:gd name="connsiteY1" fmla="*/ 457506 h 3686041"/>
              <a:gd name="connsiteX2" fmla="*/ 249446 w 1622779"/>
              <a:gd name="connsiteY2" fmla="*/ 0 h 3686041"/>
              <a:gd name="connsiteX3" fmla="*/ 1594644 w 1622779"/>
              <a:gd name="connsiteY3" fmla="*/ 3271044 h 3686041"/>
              <a:gd name="connsiteX4" fmla="*/ 1622779 w 1622779"/>
              <a:gd name="connsiteY4" fmla="*/ 3686041 h 3686041"/>
              <a:gd name="connsiteX0" fmla="*/ 1622779 w 1622779"/>
              <a:gd name="connsiteY0" fmla="*/ 3842009 h 3842009"/>
              <a:gd name="connsiteX1" fmla="*/ 0 w 1622779"/>
              <a:gd name="connsiteY1" fmla="*/ 613474 h 3842009"/>
              <a:gd name="connsiteX2" fmla="*/ 1071081 w 1622779"/>
              <a:gd name="connsiteY2" fmla="*/ 0 h 3842009"/>
              <a:gd name="connsiteX3" fmla="*/ 1594644 w 1622779"/>
              <a:gd name="connsiteY3" fmla="*/ 3427012 h 3842009"/>
              <a:gd name="connsiteX4" fmla="*/ 1622779 w 1622779"/>
              <a:gd name="connsiteY4" fmla="*/ 3842009 h 3842009"/>
              <a:gd name="connsiteX0" fmla="*/ 867405 w 867405"/>
              <a:gd name="connsiteY0" fmla="*/ 3842009 h 3842009"/>
              <a:gd name="connsiteX1" fmla="*/ 0 w 867405"/>
              <a:gd name="connsiteY1" fmla="*/ 114376 h 3842009"/>
              <a:gd name="connsiteX2" fmla="*/ 315707 w 867405"/>
              <a:gd name="connsiteY2" fmla="*/ 0 h 3842009"/>
              <a:gd name="connsiteX3" fmla="*/ 839270 w 867405"/>
              <a:gd name="connsiteY3" fmla="*/ 3427012 h 3842009"/>
              <a:gd name="connsiteX4" fmla="*/ 867405 w 867405"/>
              <a:gd name="connsiteY4" fmla="*/ 3842009 h 3842009"/>
              <a:gd name="connsiteX0" fmla="*/ 1636031 w 1636031"/>
              <a:gd name="connsiteY0" fmla="*/ 3842009 h 3842009"/>
              <a:gd name="connsiteX1" fmla="*/ 0 w 1636031"/>
              <a:gd name="connsiteY1" fmla="*/ 2589067 h 3842009"/>
              <a:gd name="connsiteX2" fmla="*/ 1084333 w 1636031"/>
              <a:gd name="connsiteY2" fmla="*/ 0 h 3842009"/>
              <a:gd name="connsiteX3" fmla="*/ 1607896 w 1636031"/>
              <a:gd name="connsiteY3" fmla="*/ 3427012 h 3842009"/>
              <a:gd name="connsiteX4" fmla="*/ 1636031 w 1636031"/>
              <a:gd name="connsiteY4" fmla="*/ 3842009 h 3842009"/>
              <a:gd name="connsiteX0" fmla="*/ 1636031 w 1636031"/>
              <a:gd name="connsiteY0" fmla="*/ 1616866 h 1616866"/>
              <a:gd name="connsiteX1" fmla="*/ 0 w 1636031"/>
              <a:gd name="connsiteY1" fmla="*/ 363924 h 1616866"/>
              <a:gd name="connsiteX2" fmla="*/ 487986 w 1636031"/>
              <a:gd name="connsiteY2" fmla="*/ 0 h 1616866"/>
              <a:gd name="connsiteX3" fmla="*/ 1607896 w 1636031"/>
              <a:gd name="connsiteY3" fmla="*/ 1201869 h 1616866"/>
              <a:gd name="connsiteX4" fmla="*/ 1636031 w 1636031"/>
              <a:gd name="connsiteY4" fmla="*/ 1616866 h 1616866"/>
              <a:gd name="connsiteX0" fmla="*/ 1609527 w 1609527"/>
              <a:gd name="connsiteY0" fmla="*/ 1887212 h 1887212"/>
              <a:gd name="connsiteX1" fmla="*/ 0 w 1609527"/>
              <a:gd name="connsiteY1" fmla="*/ 0 h 1887212"/>
              <a:gd name="connsiteX2" fmla="*/ 461482 w 1609527"/>
              <a:gd name="connsiteY2" fmla="*/ 270346 h 1887212"/>
              <a:gd name="connsiteX3" fmla="*/ 1581392 w 1609527"/>
              <a:gd name="connsiteY3" fmla="*/ 1472215 h 1887212"/>
              <a:gd name="connsiteX4" fmla="*/ 1609527 w 1609527"/>
              <a:gd name="connsiteY4" fmla="*/ 1887212 h 1887212"/>
              <a:gd name="connsiteX0" fmla="*/ 1609527 w 1609527"/>
              <a:gd name="connsiteY0" fmla="*/ 2074371 h 2074371"/>
              <a:gd name="connsiteX1" fmla="*/ 0 w 1609527"/>
              <a:gd name="connsiteY1" fmla="*/ 187159 h 2074371"/>
              <a:gd name="connsiteX2" fmla="*/ 249447 w 1609527"/>
              <a:gd name="connsiteY2" fmla="*/ 0 h 2074371"/>
              <a:gd name="connsiteX3" fmla="*/ 1581392 w 1609527"/>
              <a:gd name="connsiteY3" fmla="*/ 1659374 h 2074371"/>
              <a:gd name="connsiteX4" fmla="*/ 1609527 w 1609527"/>
              <a:gd name="connsiteY4" fmla="*/ 2074371 h 2074371"/>
              <a:gd name="connsiteX0" fmla="*/ 1609527 w 1621148"/>
              <a:gd name="connsiteY0" fmla="*/ 2074371 h 2074371"/>
              <a:gd name="connsiteX1" fmla="*/ 0 w 1621148"/>
              <a:gd name="connsiteY1" fmla="*/ 187159 h 2074371"/>
              <a:gd name="connsiteX2" fmla="*/ 249447 w 1621148"/>
              <a:gd name="connsiteY2" fmla="*/ 0 h 2074371"/>
              <a:gd name="connsiteX3" fmla="*/ 1621148 w 1621148"/>
              <a:gd name="connsiteY3" fmla="*/ 1659374 h 2074371"/>
              <a:gd name="connsiteX4" fmla="*/ 1609527 w 1621148"/>
              <a:gd name="connsiteY4" fmla="*/ 2074371 h 2074371"/>
              <a:gd name="connsiteX0" fmla="*/ 0 w 2675308"/>
              <a:gd name="connsiteY0" fmla="*/ 2074371 h 2074371"/>
              <a:gd name="connsiteX1" fmla="*/ 1054160 w 2675308"/>
              <a:gd name="connsiteY1" fmla="*/ 187159 h 2074371"/>
              <a:gd name="connsiteX2" fmla="*/ 1303607 w 2675308"/>
              <a:gd name="connsiteY2" fmla="*/ 0 h 2074371"/>
              <a:gd name="connsiteX3" fmla="*/ 2675308 w 2675308"/>
              <a:gd name="connsiteY3" fmla="*/ 1659374 h 2074371"/>
              <a:gd name="connsiteX4" fmla="*/ 0 w 2675308"/>
              <a:gd name="connsiteY4" fmla="*/ 2074371 h 2074371"/>
              <a:gd name="connsiteX0" fmla="*/ 0 w 1303607"/>
              <a:gd name="connsiteY0" fmla="*/ 2074371 h 2074371"/>
              <a:gd name="connsiteX1" fmla="*/ 1054160 w 1303607"/>
              <a:gd name="connsiteY1" fmla="*/ 187159 h 2074371"/>
              <a:gd name="connsiteX2" fmla="*/ 1303607 w 1303607"/>
              <a:gd name="connsiteY2" fmla="*/ 0 h 2074371"/>
              <a:gd name="connsiteX3" fmla="*/ 342926 w 1303607"/>
              <a:gd name="connsiteY3" fmla="*/ 2044095 h 2074371"/>
              <a:gd name="connsiteX4" fmla="*/ 0 w 1303607"/>
              <a:gd name="connsiteY4" fmla="*/ 2074371 h 2074371"/>
              <a:gd name="connsiteX0" fmla="*/ 0 w 2642076"/>
              <a:gd name="connsiteY0" fmla="*/ 1887212 h 1887212"/>
              <a:gd name="connsiteX1" fmla="*/ 1054160 w 2642076"/>
              <a:gd name="connsiteY1" fmla="*/ 0 h 1887212"/>
              <a:gd name="connsiteX2" fmla="*/ 2642076 w 2642076"/>
              <a:gd name="connsiteY2" fmla="*/ 530293 h 1887212"/>
              <a:gd name="connsiteX3" fmla="*/ 342926 w 2642076"/>
              <a:gd name="connsiteY3" fmla="*/ 1856936 h 1887212"/>
              <a:gd name="connsiteX4" fmla="*/ 0 w 2642076"/>
              <a:gd name="connsiteY4" fmla="*/ 1887212 h 1887212"/>
              <a:gd name="connsiteX0" fmla="*/ 0 w 2642076"/>
              <a:gd name="connsiteY0" fmla="*/ 1606470 h 1606470"/>
              <a:gd name="connsiteX1" fmla="*/ 2591412 w 2642076"/>
              <a:gd name="connsiteY1" fmla="*/ 0 h 1606470"/>
              <a:gd name="connsiteX2" fmla="*/ 2642076 w 2642076"/>
              <a:gd name="connsiteY2" fmla="*/ 249551 h 1606470"/>
              <a:gd name="connsiteX3" fmla="*/ 342926 w 2642076"/>
              <a:gd name="connsiteY3" fmla="*/ 1576194 h 1606470"/>
              <a:gd name="connsiteX4" fmla="*/ 0 w 2642076"/>
              <a:gd name="connsiteY4" fmla="*/ 1606470 h 1606470"/>
              <a:gd name="connsiteX0" fmla="*/ 0 w 2657673"/>
              <a:gd name="connsiteY0" fmla="*/ 1648061 h 1648061"/>
              <a:gd name="connsiteX1" fmla="*/ 2657673 w 2657673"/>
              <a:gd name="connsiteY1" fmla="*/ 0 h 1648061"/>
              <a:gd name="connsiteX2" fmla="*/ 2642076 w 2657673"/>
              <a:gd name="connsiteY2" fmla="*/ 291142 h 1648061"/>
              <a:gd name="connsiteX3" fmla="*/ 342926 w 2657673"/>
              <a:gd name="connsiteY3" fmla="*/ 1617785 h 1648061"/>
              <a:gd name="connsiteX4" fmla="*/ 0 w 2657673"/>
              <a:gd name="connsiteY4" fmla="*/ 1648061 h 164806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42076 w 2670925"/>
              <a:gd name="connsiteY2" fmla="*/ 925412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55328 w 2670925"/>
              <a:gd name="connsiteY2" fmla="*/ 353530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  <a:gd name="connsiteX0" fmla="*/ 0 w 2655328"/>
              <a:gd name="connsiteY0" fmla="*/ 2282331 h 2282331"/>
              <a:gd name="connsiteX1" fmla="*/ 2061325 w 2655328"/>
              <a:gd name="connsiteY1" fmla="*/ 0 h 2282331"/>
              <a:gd name="connsiteX2" fmla="*/ 2655328 w 2655328"/>
              <a:gd name="connsiteY2" fmla="*/ 353530 h 2282331"/>
              <a:gd name="connsiteX3" fmla="*/ 342926 w 2655328"/>
              <a:gd name="connsiteY3" fmla="*/ 2252055 h 2282331"/>
              <a:gd name="connsiteX4" fmla="*/ 0 w 2655328"/>
              <a:gd name="connsiteY4" fmla="*/ 2282331 h 2282331"/>
              <a:gd name="connsiteX0" fmla="*/ 0 w 2390284"/>
              <a:gd name="connsiteY0" fmla="*/ 2282331 h 2282331"/>
              <a:gd name="connsiteX1" fmla="*/ 2061325 w 2390284"/>
              <a:gd name="connsiteY1" fmla="*/ 0 h 2282331"/>
              <a:gd name="connsiteX2" fmla="*/ 2390284 w 2390284"/>
              <a:gd name="connsiteY2" fmla="*/ 20798 h 2282331"/>
              <a:gd name="connsiteX3" fmla="*/ 342926 w 2390284"/>
              <a:gd name="connsiteY3" fmla="*/ 2252055 h 2282331"/>
              <a:gd name="connsiteX4" fmla="*/ 0 w 2390284"/>
              <a:gd name="connsiteY4" fmla="*/ 2282331 h 2282331"/>
              <a:gd name="connsiteX0" fmla="*/ 0 w 2164997"/>
              <a:gd name="connsiteY0" fmla="*/ 1596072 h 2252055"/>
              <a:gd name="connsiteX1" fmla="*/ 1836038 w 2164997"/>
              <a:gd name="connsiteY1" fmla="*/ 0 h 2252055"/>
              <a:gd name="connsiteX2" fmla="*/ 2164997 w 2164997"/>
              <a:gd name="connsiteY2" fmla="*/ 20798 h 2252055"/>
              <a:gd name="connsiteX3" fmla="*/ 117639 w 2164997"/>
              <a:gd name="connsiteY3" fmla="*/ 2252055 h 2252055"/>
              <a:gd name="connsiteX4" fmla="*/ 0 w 2164997"/>
              <a:gd name="connsiteY4" fmla="*/ 1596072 h 2252055"/>
              <a:gd name="connsiteX0" fmla="*/ 0 w 2164997"/>
              <a:gd name="connsiteY0" fmla="*/ 1596072 h 1804947"/>
              <a:gd name="connsiteX1" fmla="*/ 1836038 w 2164997"/>
              <a:gd name="connsiteY1" fmla="*/ 0 h 1804947"/>
              <a:gd name="connsiteX2" fmla="*/ 2164997 w 2164997"/>
              <a:gd name="connsiteY2" fmla="*/ 20798 h 1804947"/>
              <a:gd name="connsiteX3" fmla="*/ 11622 w 2164997"/>
              <a:gd name="connsiteY3" fmla="*/ 1804947 h 1804947"/>
              <a:gd name="connsiteX4" fmla="*/ 0 w 2164997"/>
              <a:gd name="connsiteY4" fmla="*/ 1596072 h 1804947"/>
              <a:gd name="connsiteX0" fmla="*/ 14883 w 2179880"/>
              <a:gd name="connsiteY0" fmla="*/ 1596072 h 1846538"/>
              <a:gd name="connsiteX1" fmla="*/ 1850921 w 2179880"/>
              <a:gd name="connsiteY1" fmla="*/ 0 h 1846538"/>
              <a:gd name="connsiteX2" fmla="*/ 2179880 w 2179880"/>
              <a:gd name="connsiteY2" fmla="*/ 20798 h 1846538"/>
              <a:gd name="connsiteX3" fmla="*/ 0 w 2179880"/>
              <a:gd name="connsiteY3" fmla="*/ 1846538 h 1846538"/>
              <a:gd name="connsiteX4" fmla="*/ 14883 w 2179880"/>
              <a:gd name="connsiteY4" fmla="*/ 1596072 h 1846538"/>
              <a:gd name="connsiteX0" fmla="*/ 14883 w 2193133"/>
              <a:gd name="connsiteY0" fmla="*/ 1596072 h 1846538"/>
              <a:gd name="connsiteX1" fmla="*/ 1850921 w 2193133"/>
              <a:gd name="connsiteY1" fmla="*/ 0 h 1846538"/>
              <a:gd name="connsiteX2" fmla="*/ 2193133 w 2193133"/>
              <a:gd name="connsiteY2" fmla="*/ 20798 h 1846538"/>
              <a:gd name="connsiteX3" fmla="*/ 0 w 2193133"/>
              <a:gd name="connsiteY3" fmla="*/ 1846538 h 1846538"/>
              <a:gd name="connsiteX4" fmla="*/ 14883 w 2193133"/>
              <a:gd name="connsiteY4" fmla="*/ 1596072 h 184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133" h="1846538">
                <a:moveTo>
                  <a:pt x="14883" y="1596072"/>
                </a:moveTo>
                <a:lnTo>
                  <a:pt x="1850921" y="0"/>
                </a:lnTo>
                <a:lnTo>
                  <a:pt x="2193133" y="20798"/>
                </a:lnTo>
                <a:lnTo>
                  <a:pt x="0" y="1846538"/>
                </a:lnTo>
                <a:lnTo>
                  <a:pt x="14883" y="1596072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8" name="Diagonal Stripe 12">
            <a:extLst>
              <a:ext uri="{FF2B5EF4-FFF2-40B4-BE49-F238E27FC236}">
                <a16:creationId xmlns:a16="http://schemas.microsoft.com/office/drawing/2014/main" id="{4E4481D0-FC36-4EA1-AE32-9B2C8FBB5E96}"/>
              </a:ext>
            </a:extLst>
          </p:cNvPr>
          <p:cNvSpPr/>
          <p:nvPr/>
        </p:nvSpPr>
        <p:spPr>
          <a:xfrm>
            <a:off x="12091" y="254"/>
            <a:ext cx="1555399" cy="1757083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0 h 914400"/>
              <a:gd name="connsiteX3" fmla="*/ 0 w 914400"/>
              <a:gd name="connsiteY3" fmla="*/ 914400 h 914400"/>
              <a:gd name="connsiteX4" fmla="*/ 0 w 914400"/>
              <a:gd name="connsiteY4" fmla="*/ 457200 h 914400"/>
              <a:gd name="connsiteX0" fmla="*/ 0 w 1659988"/>
              <a:gd name="connsiteY0" fmla="*/ 457200 h 4346917"/>
              <a:gd name="connsiteX1" fmla="*/ 457200 w 1659988"/>
              <a:gd name="connsiteY1" fmla="*/ 0 h 4346917"/>
              <a:gd name="connsiteX2" fmla="*/ 914400 w 1659988"/>
              <a:gd name="connsiteY2" fmla="*/ 0 h 4346917"/>
              <a:gd name="connsiteX3" fmla="*/ 1659988 w 1659988"/>
              <a:gd name="connsiteY3" fmla="*/ 4346917 h 4346917"/>
              <a:gd name="connsiteX4" fmla="*/ 0 w 1659988"/>
              <a:gd name="connsiteY4" fmla="*/ 457200 h 4346917"/>
              <a:gd name="connsiteX0" fmla="*/ 1230923 w 1230923"/>
              <a:gd name="connsiteY0" fmla="*/ 4761914 h 4761914"/>
              <a:gd name="connsiteX1" fmla="*/ 0 w 1230923"/>
              <a:gd name="connsiteY1" fmla="*/ 0 h 4761914"/>
              <a:gd name="connsiteX2" fmla="*/ 457200 w 1230923"/>
              <a:gd name="connsiteY2" fmla="*/ 0 h 4761914"/>
              <a:gd name="connsiteX3" fmla="*/ 1202788 w 1230923"/>
              <a:gd name="connsiteY3" fmla="*/ 4346917 h 4761914"/>
              <a:gd name="connsiteX4" fmla="*/ 1230923 w 1230923"/>
              <a:gd name="connsiteY4" fmla="*/ 4761914 h 4761914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2187526 w 2961249"/>
              <a:gd name="connsiteY2" fmla="*/ 618979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44658 w 2961249"/>
              <a:gd name="connsiteY2" fmla="*/ 42204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02455 w 2961249"/>
              <a:gd name="connsiteY2" fmla="*/ 1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1587916 w 2961249"/>
              <a:gd name="connsiteY2" fmla="*/ 1694852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1622779 w 1622779"/>
              <a:gd name="connsiteY0" fmla="*/ 3686041 h 3686041"/>
              <a:gd name="connsiteX1" fmla="*/ 0 w 1622779"/>
              <a:gd name="connsiteY1" fmla="*/ 457506 h 3686041"/>
              <a:gd name="connsiteX2" fmla="*/ 249446 w 1622779"/>
              <a:gd name="connsiteY2" fmla="*/ 0 h 3686041"/>
              <a:gd name="connsiteX3" fmla="*/ 1594644 w 1622779"/>
              <a:gd name="connsiteY3" fmla="*/ 3271044 h 3686041"/>
              <a:gd name="connsiteX4" fmla="*/ 1622779 w 1622779"/>
              <a:gd name="connsiteY4" fmla="*/ 3686041 h 3686041"/>
              <a:gd name="connsiteX0" fmla="*/ 1622779 w 1622779"/>
              <a:gd name="connsiteY0" fmla="*/ 3842009 h 3842009"/>
              <a:gd name="connsiteX1" fmla="*/ 0 w 1622779"/>
              <a:gd name="connsiteY1" fmla="*/ 613474 h 3842009"/>
              <a:gd name="connsiteX2" fmla="*/ 1071081 w 1622779"/>
              <a:gd name="connsiteY2" fmla="*/ 0 h 3842009"/>
              <a:gd name="connsiteX3" fmla="*/ 1594644 w 1622779"/>
              <a:gd name="connsiteY3" fmla="*/ 3427012 h 3842009"/>
              <a:gd name="connsiteX4" fmla="*/ 1622779 w 1622779"/>
              <a:gd name="connsiteY4" fmla="*/ 3842009 h 3842009"/>
              <a:gd name="connsiteX0" fmla="*/ 867405 w 867405"/>
              <a:gd name="connsiteY0" fmla="*/ 3842009 h 3842009"/>
              <a:gd name="connsiteX1" fmla="*/ 0 w 867405"/>
              <a:gd name="connsiteY1" fmla="*/ 114376 h 3842009"/>
              <a:gd name="connsiteX2" fmla="*/ 315707 w 867405"/>
              <a:gd name="connsiteY2" fmla="*/ 0 h 3842009"/>
              <a:gd name="connsiteX3" fmla="*/ 839270 w 867405"/>
              <a:gd name="connsiteY3" fmla="*/ 3427012 h 3842009"/>
              <a:gd name="connsiteX4" fmla="*/ 867405 w 867405"/>
              <a:gd name="connsiteY4" fmla="*/ 3842009 h 3842009"/>
              <a:gd name="connsiteX0" fmla="*/ 1636031 w 1636031"/>
              <a:gd name="connsiteY0" fmla="*/ 3842009 h 3842009"/>
              <a:gd name="connsiteX1" fmla="*/ 0 w 1636031"/>
              <a:gd name="connsiteY1" fmla="*/ 2589067 h 3842009"/>
              <a:gd name="connsiteX2" fmla="*/ 1084333 w 1636031"/>
              <a:gd name="connsiteY2" fmla="*/ 0 h 3842009"/>
              <a:gd name="connsiteX3" fmla="*/ 1607896 w 1636031"/>
              <a:gd name="connsiteY3" fmla="*/ 3427012 h 3842009"/>
              <a:gd name="connsiteX4" fmla="*/ 1636031 w 1636031"/>
              <a:gd name="connsiteY4" fmla="*/ 3842009 h 3842009"/>
              <a:gd name="connsiteX0" fmla="*/ 1636031 w 1636031"/>
              <a:gd name="connsiteY0" fmla="*/ 1616866 h 1616866"/>
              <a:gd name="connsiteX1" fmla="*/ 0 w 1636031"/>
              <a:gd name="connsiteY1" fmla="*/ 363924 h 1616866"/>
              <a:gd name="connsiteX2" fmla="*/ 487986 w 1636031"/>
              <a:gd name="connsiteY2" fmla="*/ 0 h 1616866"/>
              <a:gd name="connsiteX3" fmla="*/ 1607896 w 1636031"/>
              <a:gd name="connsiteY3" fmla="*/ 1201869 h 1616866"/>
              <a:gd name="connsiteX4" fmla="*/ 1636031 w 1636031"/>
              <a:gd name="connsiteY4" fmla="*/ 1616866 h 1616866"/>
              <a:gd name="connsiteX0" fmla="*/ 1609527 w 1609527"/>
              <a:gd name="connsiteY0" fmla="*/ 1887212 h 1887212"/>
              <a:gd name="connsiteX1" fmla="*/ 0 w 1609527"/>
              <a:gd name="connsiteY1" fmla="*/ 0 h 1887212"/>
              <a:gd name="connsiteX2" fmla="*/ 461482 w 1609527"/>
              <a:gd name="connsiteY2" fmla="*/ 270346 h 1887212"/>
              <a:gd name="connsiteX3" fmla="*/ 1581392 w 1609527"/>
              <a:gd name="connsiteY3" fmla="*/ 1472215 h 1887212"/>
              <a:gd name="connsiteX4" fmla="*/ 1609527 w 1609527"/>
              <a:gd name="connsiteY4" fmla="*/ 1887212 h 1887212"/>
              <a:gd name="connsiteX0" fmla="*/ 1609527 w 1609527"/>
              <a:gd name="connsiteY0" fmla="*/ 2074371 h 2074371"/>
              <a:gd name="connsiteX1" fmla="*/ 0 w 1609527"/>
              <a:gd name="connsiteY1" fmla="*/ 187159 h 2074371"/>
              <a:gd name="connsiteX2" fmla="*/ 249447 w 1609527"/>
              <a:gd name="connsiteY2" fmla="*/ 0 h 2074371"/>
              <a:gd name="connsiteX3" fmla="*/ 1581392 w 1609527"/>
              <a:gd name="connsiteY3" fmla="*/ 1659374 h 2074371"/>
              <a:gd name="connsiteX4" fmla="*/ 1609527 w 1609527"/>
              <a:gd name="connsiteY4" fmla="*/ 2074371 h 2074371"/>
              <a:gd name="connsiteX0" fmla="*/ 1609527 w 1621148"/>
              <a:gd name="connsiteY0" fmla="*/ 2074371 h 2074371"/>
              <a:gd name="connsiteX1" fmla="*/ 0 w 1621148"/>
              <a:gd name="connsiteY1" fmla="*/ 187159 h 2074371"/>
              <a:gd name="connsiteX2" fmla="*/ 249447 w 1621148"/>
              <a:gd name="connsiteY2" fmla="*/ 0 h 2074371"/>
              <a:gd name="connsiteX3" fmla="*/ 1621148 w 1621148"/>
              <a:gd name="connsiteY3" fmla="*/ 1659374 h 2074371"/>
              <a:gd name="connsiteX4" fmla="*/ 1609527 w 1621148"/>
              <a:gd name="connsiteY4" fmla="*/ 2074371 h 2074371"/>
              <a:gd name="connsiteX0" fmla="*/ 0 w 2675308"/>
              <a:gd name="connsiteY0" fmla="*/ 2074371 h 2074371"/>
              <a:gd name="connsiteX1" fmla="*/ 1054160 w 2675308"/>
              <a:gd name="connsiteY1" fmla="*/ 187159 h 2074371"/>
              <a:gd name="connsiteX2" fmla="*/ 1303607 w 2675308"/>
              <a:gd name="connsiteY2" fmla="*/ 0 h 2074371"/>
              <a:gd name="connsiteX3" fmla="*/ 2675308 w 2675308"/>
              <a:gd name="connsiteY3" fmla="*/ 1659374 h 2074371"/>
              <a:gd name="connsiteX4" fmla="*/ 0 w 2675308"/>
              <a:gd name="connsiteY4" fmla="*/ 2074371 h 2074371"/>
              <a:gd name="connsiteX0" fmla="*/ 0 w 1303607"/>
              <a:gd name="connsiteY0" fmla="*/ 2074371 h 2074371"/>
              <a:gd name="connsiteX1" fmla="*/ 1054160 w 1303607"/>
              <a:gd name="connsiteY1" fmla="*/ 187159 h 2074371"/>
              <a:gd name="connsiteX2" fmla="*/ 1303607 w 1303607"/>
              <a:gd name="connsiteY2" fmla="*/ 0 h 2074371"/>
              <a:gd name="connsiteX3" fmla="*/ 342926 w 1303607"/>
              <a:gd name="connsiteY3" fmla="*/ 2044095 h 2074371"/>
              <a:gd name="connsiteX4" fmla="*/ 0 w 1303607"/>
              <a:gd name="connsiteY4" fmla="*/ 2074371 h 2074371"/>
              <a:gd name="connsiteX0" fmla="*/ 0 w 2642076"/>
              <a:gd name="connsiteY0" fmla="*/ 1887212 h 1887212"/>
              <a:gd name="connsiteX1" fmla="*/ 1054160 w 2642076"/>
              <a:gd name="connsiteY1" fmla="*/ 0 h 1887212"/>
              <a:gd name="connsiteX2" fmla="*/ 2642076 w 2642076"/>
              <a:gd name="connsiteY2" fmla="*/ 530293 h 1887212"/>
              <a:gd name="connsiteX3" fmla="*/ 342926 w 2642076"/>
              <a:gd name="connsiteY3" fmla="*/ 1856936 h 1887212"/>
              <a:gd name="connsiteX4" fmla="*/ 0 w 2642076"/>
              <a:gd name="connsiteY4" fmla="*/ 1887212 h 1887212"/>
              <a:gd name="connsiteX0" fmla="*/ 0 w 2642076"/>
              <a:gd name="connsiteY0" fmla="*/ 1606470 h 1606470"/>
              <a:gd name="connsiteX1" fmla="*/ 2591412 w 2642076"/>
              <a:gd name="connsiteY1" fmla="*/ 0 h 1606470"/>
              <a:gd name="connsiteX2" fmla="*/ 2642076 w 2642076"/>
              <a:gd name="connsiteY2" fmla="*/ 249551 h 1606470"/>
              <a:gd name="connsiteX3" fmla="*/ 342926 w 2642076"/>
              <a:gd name="connsiteY3" fmla="*/ 1576194 h 1606470"/>
              <a:gd name="connsiteX4" fmla="*/ 0 w 2642076"/>
              <a:gd name="connsiteY4" fmla="*/ 1606470 h 1606470"/>
              <a:gd name="connsiteX0" fmla="*/ 0 w 2657673"/>
              <a:gd name="connsiteY0" fmla="*/ 1648061 h 1648061"/>
              <a:gd name="connsiteX1" fmla="*/ 2657673 w 2657673"/>
              <a:gd name="connsiteY1" fmla="*/ 0 h 1648061"/>
              <a:gd name="connsiteX2" fmla="*/ 2642076 w 2657673"/>
              <a:gd name="connsiteY2" fmla="*/ 291142 h 1648061"/>
              <a:gd name="connsiteX3" fmla="*/ 342926 w 2657673"/>
              <a:gd name="connsiteY3" fmla="*/ 1617785 h 1648061"/>
              <a:gd name="connsiteX4" fmla="*/ 0 w 2657673"/>
              <a:gd name="connsiteY4" fmla="*/ 1648061 h 164806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42076 w 2670925"/>
              <a:gd name="connsiteY2" fmla="*/ 925412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55328 w 2670925"/>
              <a:gd name="connsiteY2" fmla="*/ 353530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  <a:gd name="connsiteX0" fmla="*/ 0 w 2655328"/>
              <a:gd name="connsiteY0" fmla="*/ 2334320 h 2334320"/>
              <a:gd name="connsiteX1" fmla="*/ 1054159 w 2655328"/>
              <a:gd name="connsiteY1" fmla="*/ 0 h 2334320"/>
              <a:gd name="connsiteX2" fmla="*/ 2655328 w 2655328"/>
              <a:gd name="connsiteY2" fmla="*/ 405519 h 2334320"/>
              <a:gd name="connsiteX3" fmla="*/ 342926 w 2655328"/>
              <a:gd name="connsiteY3" fmla="*/ 2304044 h 2334320"/>
              <a:gd name="connsiteX4" fmla="*/ 0 w 2655328"/>
              <a:gd name="connsiteY4" fmla="*/ 2334320 h 2334320"/>
              <a:gd name="connsiteX0" fmla="*/ 0 w 2787850"/>
              <a:gd name="connsiteY0" fmla="*/ 1076179 h 2304044"/>
              <a:gd name="connsiteX1" fmla="*/ 1186681 w 2787850"/>
              <a:gd name="connsiteY1" fmla="*/ 0 h 2304044"/>
              <a:gd name="connsiteX2" fmla="*/ 2787850 w 2787850"/>
              <a:gd name="connsiteY2" fmla="*/ 405519 h 2304044"/>
              <a:gd name="connsiteX3" fmla="*/ 475448 w 2787850"/>
              <a:gd name="connsiteY3" fmla="*/ 2304044 h 2304044"/>
              <a:gd name="connsiteX4" fmla="*/ 0 w 2787850"/>
              <a:gd name="connsiteY4" fmla="*/ 1076179 h 2304044"/>
              <a:gd name="connsiteX0" fmla="*/ 14883 w 2802733"/>
              <a:gd name="connsiteY0" fmla="*/ 1076179 h 1347441"/>
              <a:gd name="connsiteX1" fmla="*/ 1201564 w 2802733"/>
              <a:gd name="connsiteY1" fmla="*/ 0 h 1347441"/>
              <a:gd name="connsiteX2" fmla="*/ 2802733 w 2802733"/>
              <a:gd name="connsiteY2" fmla="*/ 405519 h 1347441"/>
              <a:gd name="connsiteX3" fmla="*/ 0 w 2802733"/>
              <a:gd name="connsiteY3" fmla="*/ 1347441 h 1347441"/>
              <a:gd name="connsiteX4" fmla="*/ 14883 w 2802733"/>
              <a:gd name="connsiteY4" fmla="*/ 1076179 h 1347441"/>
              <a:gd name="connsiteX0" fmla="*/ 14883 w 1543777"/>
              <a:gd name="connsiteY0" fmla="*/ 1096972 h 1368234"/>
              <a:gd name="connsiteX1" fmla="*/ 1201564 w 1543777"/>
              <a:gd name="connsiteY1" fmla="*/ 20793 h 1368234"/>
              <a:gd name="connsiteX2" fmla="*/ 1543777 w 1543777"/>
              <a:gd name="connsiteY2" fmla="*/ 0 h 1368234"/>
              <a:gd name="connsiteX3" fmla="*/ 0 w 1543777"/>
              <a:gd name="connsiteY3" fmla="*/ 1368234 h 1368234"/>
              <a:gd name="connsiteX4" fmla="*/ 14883 w 1543777"/>
              <a:gd name="connsiteY4" fmla="*/ 1096972 h 1368234"/>
              <a:gd name="connsiteX0" fmla="*/ 0 w 1555399"/>
              <a:gd name="connsiteY0" fmla="*/ 1107370 h 1368234"/>
              <a:gd name="connsiteX1" fmla="*/ 1213186 w 1555399"/>
              <a:gd name="connsiteY1" fmla="*/ 20793 h 1368234"/>
              <a:gd name="connsiteX2" fmla="*/ 1555399 w 1555399"/>
              <a:gd name="connsiteY2" fmla="*/ 0 h 1368234"/>
              <a:gd name="connsiteX3" fmla="*/ 11622 w 1555399"/>
              <a:gd name="connsiteY3" fmla="*/ 1368234 h 1368234"/>
              <a:gd name="connsiteX4" fmla="*/ 0 w 1555399"/>
              <a:gd name="connsiteY4" fmla="*/ 1107370 h 1368234"/>
              <a:gd name="connsiteX0" fmla="*/ 0 w 1555399"/>
              <a:gd name="connsiteY0" fmla="*/ 1117771 h 1378635"/>
              <a:gd name="connsiteX1" fmla="*/ 1239691 w 1555399"/>
              <a:gd name="connsiteY1" fmla="*/ 0 h 1378635"/>
              <a:gd name="connsiteX2" fmla="*/ 1555399 w 1555399"/>
              <a:gd name="connsiteY2" fmla="*/ 10401 h 1378635"/>
              <a:gd name="connsiteX3" fmla="*/ 11622 w 1555399"/>
              <a:gd name="connsiteY3" fmla="*/ 1378635 h 1378635"/>
              <a:gd name="connsiteX4" fmla="*/ 0 w 1555399"/>
              <a:gd name="connsiteY4" fmla="*/ 1117771 h 137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399" h="1378635">
                <a:moveTo>
                  <a:pt x="0" y="1117771"/>
                </a:moveTo>
                <a:lnTo>
                  <a:pt x="1239691" y="0"/>
                </a:lnTo>
                <a:lnTo>
                  <a:pt x="1555399" y="10401"/>
                </a:lnTo>
                <a:lnTo>
                  <a:pt x="11622" y="1378635"/>
                </a:lnTo>
                <a:lnTo>
                  <a:pt x="0" y="1117771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75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40917" y="822577"/>
            <a:ext cx="3721725" cy="724247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Security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533433" y="2650597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1064478" y="2572722"/>
            <a:ext cx="3721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We can lock our door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Passwords.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534572" y="3820502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1065617" y="3742627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Component: keypad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0129FF-C810-406F-B68C-62109C440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86" y="0"/>
            <a:ext cx="6023914" cy="6858001"/>
          </a:xfrm>
          <a:prstGeom prst="rect">
            <a:avLst/>
          </a:prstGeom>
        </p:spPr>
      </p:pic>
      <p:sp>
        <p:nvSpPr>
          <p:cNvPr id="12" name="Flowchart: Merge 11">
            <a:extLst>
              <a:ext uri="{FF2B5EF4-FFF2-40B4-BE49-F238E27FC236}">
                <a16:creationId xmlns:a16="http://schemas.microsoft.com/office/drawing/2014/main" id="{7B0F23D9-F3B8-45BE-AF5E-71B9F15AFD83}"/>
              </a:ext>
            </a:extLst>
          </p:cNvPr>
          <p:cNvSpPr/>
          <p:nvPr/>
        </p:nvSpPr>
        <p:spPr>
          <a:xfrm>
            <a:off x="6096000" y="0"/>
            <a:ext cx="1637664" cy="684411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9972"/>
              <a:gd name="connsiteX1" fmla="*/ 10000 w 10000"/>
              <a:gd name="connsiteY1" fmla="*/ 0 h 9972"/>
              <a:gd name="connsiteX2" fmla="*/ 757 w 10000"/>
              <a:gd name="connsiteY2" fmla="*/ 9972 h 9972"/>
              <a:gd name="connsiteX3" fmla="*/ 0 w 10000"/>
              <a:gd name="connsiteY3" fmla="*/ 0 h 9972"/>
              <a:gd name="connsiteX0" fmla="*/ 0 w 15436"/>
              <a:gd name="connsiteY0" fmla="*/ 0 h 10000"/>
              <a:gd name="connsiteX1" fmla="*/ 15436 w 15436"/>
              <a:gd name="connsiteY1" fmla="*/ 28 h 10000"/>
              <a:gd name="connsiteX2" fmla="*/ 757 w 15436"/>
              <a:gd name="connsiteY2" fmla="*/ 10000 h 10000"/>
              <a:gd name="connsiteX3" fmla="*/ 0 w 15436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" h="10000">
                <a:moveTo>
                  <a:pt x="0" y="0"/>
                </a:moveTo>
                <a:lnTo>
                  <a:pt x="15436" y="28"/>
                </a:lnTo>
                <a:lnTo>
                  <a:pt x="757" y="10000"/>
                </a:lnTo>
                <a:cubicBezTo>
                  <a:pt x="505" y="6667"/>
                  <a:pt x="252" y="333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erge 12">
            <a:extLst>
              <a:ext uri="{FF2B5EF4-FFF2-40B4-BE49-F238E27FC236}">
                <a16:creationId xmlns:a16="http://schemas.microsoft.com/office/drawing/2014/main" id="{9EB157F9-93F9-41FE-B0CC-2068E52EBD77}"/>
              </a:ext>
            </a:extLst>
          </p:cNvPr>
          <p:cNvSpPr/>
          <p:nvPr/>
        </p:nvSpPr>
        <p:spPr>
          <a:xfrm>
            <a:off x="6064856" y="-14267"/>
            <a:ext cx="1740893" cy="454401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4641 w 14641"/>
              <a:gd name="connsiteY0" fmla="*/ 0 h 9695"/>
              <a:gd name="connsiteX1" fmla="*/ 14641 w 14641"/>
              <a:gd name="connsiteY1" fmla="*/ 0 h 9695"/>
              <a:gd name="connsiteX2" fmla="*/ 0 w 14641"/>
              <a:gd name="connsiteY2" fmla="*/ 9695 h 9695"/>
              <a:gd name="connsiteX3" fmla="*/ 4641 w 14641"/>
              <a:gd name="connsiteY3" fmla="*/ 0 h 9695"/>
              <a:gd name="connsiteX0" fmla="*/ 3170 w 10981"/>
              <a:gd name="connsiteY0" fmla="*/ 39 h 10039"/>
              <a:gd name="connsiteX1" fmla="*/ 10981 w 10981"/>
              <a:gd name="connsiteY1" fmla="*/ 0 h 10039"/>
              <a:gd name="connsiteX2" fmla="*/ 0 w 10981"/>
              <a:gd name="connsiteY2" fmla="*/ 10039 h 10039"/>
              <a:gd name="connsiteX3" fmla="*/ 3170 w 10981"/>
              <a:gd name="connsiteY3" fmla="*/ 39 h 10039"/>
              <a:gd name="connsiteX0" fmla="*/ 0 w 13555"/>
              <a:gd name="connsiteY0" fmla="*/ 118 h 10039"/>
              <a:gd name="connsiteX1" fmla="*/ 13555 w 13555"/>
              <a:gd name="connsiteY1" fmla="*/ 0 h 10039"/>
              <a:gd name="connsiteX2" fmla="*/ 2574 w 13555"/>
              <a:gd name="connsiteY2" fmla="*/ 10039 h 10039"/>
              <a:gd name="connsiteX3" fmla="*/ 0 w 13555"/>
              <a:gd name="connsiteY3" fmla="*/ 118 h 10039"/>
              <a:gd name="connsiteX0" fmla="*/ 0 w 13555"/>
              <a:gd name="connsiteY0" fmla="*/ 118 h 8149"/>
              <a:gd name="connsiteX1" fmla="*/ 13555 w 13555"/>
              <a:gd name="connsiteY1" fmla="*/ 0 h 8149"/>
              <a:gd name="connsiteX2" fmla="*/ 4676 w 13555"/>
              <a:gd name="connsiteY2" fmla="*/ 8149 h 8149"/>
              <a:gd name="connsiteX3" fmla="*/ 0 w 13555"/>
              <a:gd name="connsiteY3" fmla="*/ 118 h 8149"/>
              <a:gd name="connsiteX0" fmla="*/ 0 w 10000"/>
              <a:gd name="connsiteY0" fmla="*/ 145 h 15556"/>
              <a:gd name="connsiteX1" fmla="*/ 10000 w 10000"/>
              <a:gd name="connsiteY1" fmla="*/ 0 h 15556"/>
              <a:gd name="connsiteX2" fmla="*/ 1796 w 10000"/>
              <a:gd name="connsiteY2" fmla="*/ 15556 h 15556"/>
              <a:gd name="connsiteX3" fmla="*/ 0 w 10000"/>
              <a:gd name="connsiteY3" fmla="*/ 145 h 15556"/>
              <a:gd name="connsiteX0" fmla="*/ 0 w 10000"/>
              <a:gd name="connsiteY0" fmla="*/ 48 h 15556"/>
              <a:gd name="connsiteX1" fmla="*/ 10000 w 10000"/>
              <a:gd name="connsiteY1" fmla="*/ 0 h 15556"/>
              <a:gd name="connsiteX2" fmla="*/ 1796 w 10000"/>
              <a:gd name="connsiteY2" fmla="*/ 15556 h 15556"/>
              <a:gd name="connsiteX3" fmla="*/ 0 w 10000"/>
              <a:gd name="connsiteY3" fmla="*/ 48 h 15556"/>
              <a:gd name="connsiteX0" fmla="*/ 0 w 12791"/>
              <a:gd name="connsiteY0" fmla="*/ 0 h 15605"/>
              <a:gd name="connsiteX1" fmla="*/ 12791 w 12791"/>
              <a:gd name="connsiteY1" fmla="*/ 49 h 15605"/>
              <a:gd name="connsiteX2" fmla="*/ 4587 w 12791"/>
              <a:gd name="connsiteY2" fmla="*/ 15605 h 15605"/>
              <a:gd name="connsiteX3" fmla="*/ 0 w 12791"/>
              <a:gd name="connsiteY3" fmla="*/ 0 h 1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91" h="15605">
                <a:moveTo>
                  <a:pt x="0" y="0"/>
                </a:moveTo>
                <a:lnTo>
                  <a:pt x="12791" y="49"/>
                </a:lnTo>
                <a:lnTo>
                  <a:pt x="4587" y="15605"/>
                </a:lnTo>
                <a:lnTo>
                  <a:pt x="0" y="0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2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72333" y="1156244"/>
            <a:ext cx="6550856" cy="724247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Temperature &amp; Humidity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7092712" y="25462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7623757" y="2468379"/>
            <a:ext cx="3928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Can measure Temperature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&amp; Humidity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7092712" y="40596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7623757" y="3981779"/>
            <a:ext cx="4047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Component: DHT11 Sensor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Module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C580B1F4-08A9-493C-91C0-820D1CAA05FE}"/>
              </a:ext>
            </a:extLst>
          </p:cNvPr>
          <p:cNvSpPr/>
          <p:nvPr/>
        </p:nvSpPr>
        <p:spPr>
          <a:xfrm>
            <a:off x="0" y="0"/>
            <a:ext cx="6217833" cy="6858000"/>
          </a:xfrm>
          <a:prstGeom prst="rtTriangl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165383-2570-457E-8248-8DB3DBA1A2BD}"/>
              </a:ext>
            </a:extLst>
          </p:cNvPr>
          <p:cNvSpPr/>
          <p:nvPr/>
        </p:nvSpPr>
        <p:spPr>
          <a:xfrm>
            <a:off x="1463039" y="1880490"/>
            <a:ext cx="3784209" cy="381239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9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92712" y="802258"/>
            <a:ext cx="4316188" cy="1260700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Showing Information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7092712" y="25462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7623757" y="2468379"/>
            <a:ext cx="4104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Our Smart home can show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Messages, temperature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humidity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7092712" y="40596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7623757" y="3981779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Component: LCD Display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6B99E-87BD-4F8B-8800-4610B386F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11815" cy="6857999"/>
          </a:xfrm>
          <a:prstGeom prst="rect">
            <a:avLst/>
          </a:prstGeom>
        </p:spPr>
      </p:pic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B7C8E3A7-9A18-46AE-B14F-1B2D7A5B4A04}"/>
              </a:ext>
            </a:extLst>
          </p:cNvPr>
          <p:cNvSpPr/>
          <p:nvPr/>
        </p:nvSpPr>
        <p:spPr>
          <a:xfrm>
            <a:off x="3390312" y="2110154"/>
            <a:ext cx="3249638" cy="4758707"/>
          </a:xfrm>
          <a:custGeom>
            <a:avLst/>
            <a:gdLst>
              <a:gd name="connsiteX0" fmla="*/ 0 w 2053883"/>
              <a:gd name="connsiteY0" fmla="*/ 1438110 h 2876220"/>
              <a:gd name="connsiteX1" fmla="*/ 1026942 w 2053883"/>
              <a:gd name="connsiteY1" fmla="*/ 0 h 2876220"/>
              <a:gd name="connsiteX2" fmla="*/ 2053883 w 2053883"/>
              <a:gd name="connsiteY2" fmla="*/ 0 h 2876220"/>
              <a:gd name="connsiteX3" fmla="*/ 0 w 2053883"/>
              <a:gd name="connsiteY3" fmla="*/ 2876220 h 2876220"/>
              <a:gd name="connsiteX4" fmla="*/ 0 w 2053883"/>
              <a:gd name="connsiteY4" fmla="*/ 1438110 h 2876220"/>
              <a:gd name="connsiteX0" fmla="*/ 0 w 2082019"/>
              <a:gd name="connsiteY0" fmla="*/ 2887082 h 4325192"/>
              <a:gd name="connsiteX1" fmla="*/ 2082019 w 2082019"/>
              <a:gd name="connsiteY1" fmla="*/ 0 h 4325192"/>
              <a:gd name="connsiteX2" fmla="*/ 2053883 w 2082019"/>
              <a:gd name="connsiteY2" fmla="*/ 1448972 h 4325192"/>
              <a:gd name="connsiteX3" fmla="*/ 0 w 2082019"/>
              <a:gd name="connsiteY3" fmla="*/ 4325192 h 4325192"/>
              <a:gd name="connsiteX4" fmla="*/ 0 w 2082019"/>
              <a:gd name="connsiteY4" fmla="*/ 2887082 h 4325192"/>
              <a:gd name="connsiteX0" fmla="*/ 0 w 3249638"/>
              <a:gd name="connsiteY0" fmla="*/ 4336054 h 4336054"/>
              <a:gd name="connsiteX1" fmla="*/ 3249638 w 3249638"/>
              <a:gd name="connsiteY1" fmla="*/ 0 h 4336054"/>
              <a:gd name="connsiteX2" fmla="*/ 3221502 w 3249638"/>
              <a:gd name="connsiteY2" fmla="*/ 1448972 h 4336054"/>
              <a:gd name="connsiteX3" fmla="*/ 1167619 w 3249638"/>
              <a:gd name="connsiteY3" fmla="*/ 4325192 h 4336054"/>
              <a:gd name="connsiteX4" fmla="*/ 0 w 3249638"/>
              <a:gd name="connsiteY4" fmla="*/ 4336054 h 4336054"/>
              <a:gd name="connsiteX0" fmla="*/ 0 w 3249638"/>
              <a:gd name="connsiteY0" fmla="*/ 4336054 h 4336054"/>
              <a:gd name="connsiteX1" fmla="*/ 3249638 w 3249638"/>
              <a:gd name="connsiteY1" fmla="*/ 0 h 4336054"/>
              <a:gd name="connsiteX2" fmla="*/ 3207435 w 3249638"/>
              <a:gd name="connsiteY2" fmla="*/ 1434905 h 4336054"/>
              <a:gd name="connsiteX3" fmla="*/ 1167619 w 3249638"/>
              <a:gd name="connsiteY3" fmla="*/ 4325192 h 4336054"/>
              <a:gd name="connsiteX4" fmla="*/ 0 w 3249638"/>
              <a:gd name="connsiteY4" fmla="*/ 4336054 h 43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9638" h="4336054">
                <a:moveTo>
                  <a:pt x="0" y="4336054"/>
                </a:moveTo>
                <a:lnTo>
                  <a:pt x="3249638" y="0"/>
                </a:lnTo>
                <a:lnTo>
                  <a:pt x="3207435" y="1434905"/>
                </a:lnTo>
                <a:lnTo>
                  <a:pt x="1167619" y="4325192"/>
                </a:lnTo>
                <a:lnTo>
                  <a:pt x="0" y="4336054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iagonal Stripe 12">
            <a:extLst>
              <a:ext uri="{FF2B5EF4-FFF2-40B4-BE49-F238E27FC236}">
                <a16:creationId xmlns:a16="http://schemas.microsoft.com/office/drawing/2014/main" id="{000D0B36-02AA-4402-B116-97141868E6D6}"/>
              </a:ext>
            </a:extLst>
          </p:cNvPr>
          <p:cNvSpPr/>
          <p:nvPr/>
        </p:nvSpPr>
        <p:spPr>
          <a:xfrm>
            <a:off x="3657556" y="58060"/>
            <a:ext cx="2961249" cy="6857998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0 h 914400"/>
              <a:gd name="connsiteX3" fmla="*/ 0 w 914400"/>
              <a:gd name="connsiteY3" fmla="*/ 914400 h 914400"/>
              <a:gd name="connsiteX4" fmla="*/ 0 w 914400"/>
              <a:gd name="connsiteY4" fmla="*/ 457200 h 914400"/>
              <a:gd name="connsiteX0" fmla="*/ 0 w 1659988"/>
              <a:gd name="connsiteY0" fmla="*/ 457200 h 4346917"/>
              <a:gd name="connsiteX1" fmla="*/ 457200 w 1659988"/>
              <a:gd name="connsiteY1" fmla="*/ 0 h 4346917"/>
              <a:gd name="connsiteX2" fmla="*/ 914400 w 1659988"/>
              <a:gd name="connsiteY2" fmla="*/ 0 h 4346917"/>
              <a:gd name="connsiteX3" fmla="*/ 1659988 w 1659988"/>
              <a:gd name="connsiteY3" fmla="*/ 4346917 h 4346917"/>
              <a:gd name="connsiteX4" fmla="*/ 0 w 1659988"/>
              <a:gd name="connsiteY4" fmla="*/ 457200 h 4346917"/>
              <a:gd name="connsiteX0" fmla="*/ 1230923 w 1230923"/>
              <a:gd name="connsiteY0" fmla="*/ 4761914 h 4761914"/>
              <a:gd name="connsiteX1" fmla="*/ 0 w 1230923"/>
              <a:gd name="connsiteY1" fmla="*/ 0 h 4761914"/>
              <a:gd name="connsiteX2" fmla="*/ 457200 w 1230923"/>
              <a:gd name="connsiteY2" fmla="*/ 0 h 4761914"/>
              <a:gd name="connsiteX3" fmla="*/ 1202788 w 1230923"/>
              <a:gd name="connsiteY3" fmla="*/ 4346917 h 4761914"/>
              <a:gd name="connsiteX4" fmla="*/ 1230923 w 1230923"/>
              <a:gd name="connsiteY4" fmla="*/ 4761914 h 4761914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2187526 w 2961249"/>
              <a:gd name="connsiteY2" fmla="*/ 618979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44658 w 2961249"/>
              <a:gd name="connsiteY2" fmla="*/ 42204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02455 w 2961249"/>
              <a:gd name="connsiteY2" fmla="*/ 1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249" h="5380893">
                <a:moveTo>
                  <a:pt x="2961249" y="5380893"/>
                </a:moveTo>
                <a:lnTo>
                  <a:pt x="0" y="0"/>
                </a:lnTo>
                <a:lnTo>
                  <a:pt x="302455" y="1"/>
                </a:lnTo>
                <a:lnTo>
                  <a:pt x="2933114" y="4965896"/>
                </a:lnTo>
                <a:lnTo>
                  <a:pt x="2961249" y="5380893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260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285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Lato Black</vt:lpstr>
      <vt:lpstr>Lato Regular</vt:lpstr>
      <vt:lpstr>Open Sans</vt:lpstr>
      <vt:lpstr>Office Theme</vt:lpstr>
      <vt:lpstr>Contents Slide Master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Orkid</dc:creator>
  <cp:lastModifiedBy>Orkid</cp:lastModifiedBy>
  <cp:revision>21</cp:revision>
  <dcterms:created xsi:type="dcterms:W3CDTF">2022-01-14T19:03:35Z</dcterms:created>
  <dcterms:modified xsi:type="dcterms:W3CDTF">2022-01-18T06:15:57Z</dcterms:modified>
</cp:coreProperties>
</file>